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1" r:id="rId2"/>
    <p:sldId id="382" r:id="rId3"/>
    <p:sldId id="383" r:id="rId4"/>
    <p:sldId id="379" r:id="rId5"/>
    <p:sldId id="377" r:id="rId6"/>
    <p:sldId id="378" r:id="rId7"/>
    <p:sldId id="376" r:id="rId8"/>
    <p:sldId id="344" r:id="rId9"/>
    <p:sldId id="352" r:id="rId10"/>
    <p:sldId id="353" r:id="rId11"/>
    <p:sldId id="354" r:id="rId12"/>
    <p:sldId id="384" r:id="rId13"/>
    <p:sldId id="385" r:id="rId14"/>
    <p:sldId id="386" r:id="rId1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E5481D"/>
    <a:srgbClr val="69B3E7"/>
    <a:srgbClr val="ED7D31"/>
    <a:srgbClr val="E4471C"/>
    <a:srgbClr val="CF4520"/>
    <a:srgbClr val="E6471C"/>
    <a:srgbClr val="E1561F"/>
    <a:srgbClr val="F04F23"/>
    <a:srgbClr val="19D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7DECB-C35F-475E-8AE1-8008BD4FF121}" v="8" dt="2022-11-22T12:02:33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10" autoAdjust="0"/>
  </p:normalViewPr>
  <p:slideViewPr>
    <p:cSldViewPr snapToGrid="0" showGuides="1">
      <p:cViewPr varScale="1">
        <p:scale>
          <a:sx n="81" d="100"/>
          <a:sy n="81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ислав Крайнов" userId="3a7e8dc121035680" providerId="Windows Live" clId="Web-{DD07DECB-C35F-475E-8AE1-8008BD4FF121}"/>
    <pc:docChg chg="modSld">
      <pc:chgData name="Владислав Крайнов" userId="3a7e8dc121035680" providerId="Windows Live" clId="Web-{DD07DECB-C35F-475E-8AE1-8008BD4FF121}" dt="2022-11-22T12:02:33.768" v="7" actId="14100"/>
      <pc:docMkLst>
        <pc:docMk/>
      </pc:docMkLst>
      <pc:sldChg chg="modSp">
        <pc:chgData name="Владислав Крайнов" userId="3a7e8dc121035680" providerId="Windows Live" clId="Web-{DD07DECB-C35F-475E-8AE1-8008BD4FF121}" dt="2022-11-22T12:02:33.768" v="7" actId="14100"/>
        <pc:sldMkLst>
          <pc:docMk/>
          <pc:sldMk cId="3340874146" sldId="382"/>
        </pc:sldMkLst>
        <pc:picChg chg="mod">
          <ac:chgData name="Владислав Крайнов" userId="3a7e8dc121035680" providerId="Windows Live" clId="Web-{DD07DECB-C35F-475E-8AE1-8008BD4FF121}" dt="2022-11-22T12:02:33.768" v="7" actId="14100"/>
          <ac:picMkLst>
            <pc:docMk/>
            <pc:sldMk cId="3340874146" sldId="382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8853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0" y="0"/>
            <a:ext cx="2929838" cy="498853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119986BD-4443-A64D-90A8-E039ABCE078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8" cy="498852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0" y="9443663"/>
            <a:ext cx="2929838" cy="498852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4AE24D62-4DE1-9B4D-B478-BA23DB66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7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8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9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8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1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3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6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7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4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0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5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6175-79F4-4745-8152-1EF44FEEA59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7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45" y="5891653"/>
            <a:ext cx="1709389" cy="96153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1302327" y="935644"/>
            <a:ext cx="9439564" cy="3506308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1607127" y="2081260"/>
            <a:ext cx="8972819" cy="25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0" dirty="0" err="1">
                <a:solidFill>
                  <a:srgbClr val="0033A0"/>
                </a:solidFill>
                <a:latin typeface="Arial" panose="020B0604020202020204" pitchFamily="34" charset="0"/>
              </a:rPr>
              <a:t>Фотопрезентация</a:t>
            </a:r>
            <a:r>
              <a:rPr lang="ru-RU" sz="2800" b="0" dirty="0">
                <a:solidFill>
                  <a:srgbClr val="0033A0"/>
                </a:solidFill>
                <a:latin typeface="Arial" panose="020B0604020202020204" pitchFamily="34" charset="0"/>
              </a:rPr>
              <a:t> к проекту «Сервисный подход при решении вопроса кадрового обеспечения работодателей </a:t>
            </a:r>
            <a:r>
              <a:rPr lang="ru-RU" sz="2800" b="0">
                <a:solidFill>
                  <a:srgbClr val="0033A0"/>
                </a:solidFill>
                <a:latin typeface="Arial" panose="020B0604020202020204" pitchFamily="34" charset="0"/>
              </a:rPr>
              <a:t>на территории </a:t>
            </a:r>
            <a:r>
              <a:rPr lang="ru-RU" sz="2800" b="0" dirty="0">
                <a:solidFill>
                  <a:srgbClr val="0033A0"/>
                </a:solidFill>
                <a:latin typeface="Arial" panose="020B0604020202020204" pitchFamily="34" charset="0"/>
              </a:rPr>
              <a:t>Владимирской области</a:t>
            </a:r>
            <a:endParaRPr lang="ru-RU" sz="2800" b="0" dirty="0">
              <a:solidFill>
                <a:srgbClr val="0033A0"/>
              </a:solidFill>
              <a:latin typeface="Century Gothic" panose="020B0502020202020204" pitchFamily="34" charset="0"/>
            </a:endParaRPr>
          </a:p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0" dirty="0">
                <a:solidFill>
                  <a:srgbClr val="0033A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8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97489" y="77741"/>
            <a:ext cx="104431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Профориентационное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 мероприятие «Открытый завод»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на предприятии НПО «НАУКА» прошло 28 мая 2022г.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746206" y="1413163"/>
            <a:ext cx="5044994" cy="4344169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485467" y="1376931"/>
            <a:ext cx="5206266" cy="4380401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5"/>
          <a:stretch/>
        </p:blipFill>
        <p:spPr>
          <a:xfrm>
            <a:off x="924287" y="1635150"/>
            <a:ext cx="4594772" cy="3032384"/>
          </a:xfrm>
          <a:prstGeom prst="rect">
            <a:avLst/>
          </a:prstGeom>
        </p:spPr>
      </p:pic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597408" y="4845388"/>
            <a:ext cx="5009195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 err="1">
                <a:solidFill>
                  <a:srgbClr val="0033A0"/>
                </a:solidFill>
                <a:latin typeface="Arial" panose="020B0604020202020204" pitchFamily="34" charset="0"/>
              </a:rPr>
              <a:t>Профориентационное</a:t>
            </a: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 тестирование, проводимое </a:t>
            </a:r>
            <a:r>
              <a:rPr lang="ru-RU" sz="2000" b="0" dirty="0" err="1">
                <a:solidFill>
                  <a:srgbClr val="0033A0"/>
                </a:solidFill>
                <a:latin typeface="Arial" panose="020B0604020202020204" pitchFamily="34" charset="0"/>
              </a:rPr>
              <a:t>ВлГУ</a:t>
            </a:r>
            <a:endParaRPr lang="ru-RU" sz="2400" b="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24691" r="3503" b="578"/>
          <a:stretch/>
        </p:blipFill>
        <p:spPr>
          <a:xfrm>
            <a:off x="6778406" y="1622897"/>
            <a:ext cx="4707467" cy="2980267"/>
          </a:xfrm>
          <a:prstGeom prst="rect">
            <a:avLst/>
          </a:prstGeom>
        </p:spPr>
      </p:pic>
      <p:sp>
        <p:nvSpPr>
          <p:cNvPr id="30" name="Прямоугольник 15"/>
          <p:cNvSpPr>
            <a:spLocks noChangeArrowheads="1"/>
          </p:cNvSpPr>
          <p:nvPr/>
        </p:nvSpPr>
        <p:spPr bwMode="auto">
          <a:xfrm>
            <a:off x="6485467" y="4845388"/>
            <a:ext cx="5009195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Авиационный </a:t>
            </a:r>
            <a:r>
              <a:rPr lang="ru-RU" sz="2000" b="0" dirty="0" err="1">
                <a:solidFill>
                  <a:srgbClr val="0033A0"/>
                </a:solidFill>
                <a:latin typeface="Arial" panose="020B0604020202020204" pitchFamily="34" charset="0"/>
              </a:rPr>
              <a:t>квиз</a:t>
            </a: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 </a:t>
            </a:r>
          </a:p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для школьников</a:t>
            </a:r>
            <a:endParaRPr lang="ru-RU" sz="2400" b="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45" y="5882509"/>
            <a:ext cx="1709389" cy="9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353663" y="159277"/>
            <a:ext cx="115243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Профориентационное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 мероприятие «Открытый завод»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на предприятии НПО «НАУКА» прошло 28 мая 2022г.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815971" y="1930030"/>
            <a:ext cx="4180902" cy="3968496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5566759" y="1930030"/>
            <a:ext cx="4090372" cy="3968497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719192" y="5107979"/>
            <a:ext cx="4180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Киржачский машиностроительный колледж</a:t>
            </a:r>
            <a:endParaRPr lang="ru-RU" sz="2400" b="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sp>
        <p:nvSpPr>
          <p:cNvPr id="30" name="Прямоугольник 15"/>
          <p:cNvSpPr>
            <a:spLocks noChangeArrowheads="1"/>
          </p:cNvSpPr>
          <p:nvPr/>
        </p:nvSpPr>
        <p:spPr bwMode="auto">
          <a:xfrm>
            <a:off x="5670213" y="5294434"/>
            <a:ext cx="418027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Другие учебные заведения</a:t>
            </a:r>
            <a:endParaRPr lang="ru-RU" sz="2400" b="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6" t="17037" r="1976" b="10123"/>
          <a:stretch/>
        </p:blipFill>
        <p:spPr>
          <a:xfrm>
            <a:off x="1385857" y="2132490"/>
            <a:ext cx="3084175" cy="29953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b="3475"/>
          <a:stretch/>
        </p:blipFill>
        <p:spPr>
          <a:xfrm>
            <a:off x="5960348" y="2115152"/>
            <a:ext cx="3600004" cy="3099877"/>
          </a:xfrm>
          <a:prstGeom prst="rect">
            <a:avLst/>
          </a:prstGeom>
        </p:spPr>
      </p:pic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234735" y="1241986"/>
            <a:ext cx="10443139" cy="4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0" dirty="0">
                <a:solidFill>
                  <a:srgbClr val="E1561F"/>
                </a:solidFill>
                <a:latin typeface="Arial" panose="020B0604020202020204" pitchFamily="34" charset="0"/>
              </a:rPr>
              <a:t>Презентационные площадки учебных заведений «Путь в Науку»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67" y="5873781"/>
            <a:ext cx="1709389" cy="9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1704068" y="912163"/>
            <a:ext cx="7439932" cy="5591132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77" y="3671317"/>
            <a:ext cx="3470470" cy="2602852"/>
          </a:xfrm>
          <a:prstGeom prst="rect">
            <a:avLst/>
          </a:prstGeom>
        </p:spPr>
      </p:pic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67336" y="81166"/>
            <a:ext cx="115243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Стратегическая сессия по разработке новых сервисов для работодателей 9 июня 2022г. ЦЗН г. Муром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67" y="5873781"/>
            <a:ext cx="1709389" cy="961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2" y="1076246"/>
            <a:ext cx="3460094" cy="2595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2" y="3672369"/>
            <a:ext cx="3469066" cy="260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77" y="1076246"/>
            <a:ext cx="3460096" cy="25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1053261" y="901887"/>
            <a:ext cx="6266913" cy="4865458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353663" y="159277"/>
            <a:ext cx="11524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Презентация проекта ФЦК 10 июня 2022г. ЦЗН г. Владимир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4017818" y="2560364"/>
            <a:ext cx="5883564" cy="4034399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67" y="5873781"/>
            <a:ext cx="1709389" cy="9615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74" y="1135629"/>
            <a:ext cx="5747194" cy="4305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7" y="2841309"/>
            <a:ext cx="5219333" cy="35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298379" y="1556694"/>
            <a:ext cx="4876528" cy="3750666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1599281" y="1364075"/>
            <a:ext cx="3522723" cy="4601262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353663" y="159277"/>
            <a:ext cx="11274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Тренинг для сотрудников ЦЗН на тему взаимодействия с военкоматами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20 июня 2022г. ЦЗН г. Владимир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67" y="5873781"/>
            <a:ext cx="1709389" cy="961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6" y="1868598"/>
            <a:ext cx="4236831" cy="3167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71" y="1556694"/>
            <a:ext cx="3145744" cy="42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040730" y="3708770"/>
            <a:ext cx="4003775" cy="2869612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2760856" y="2879546"/>
            <a:ext cx="3528441" cy="2775242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270583" y="1092788"/>
            <a:ext cx="4003775" cy="2869612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45" y="5891653"/>
            <a:ext cx="1709389" cy="96153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622319" y="1762752"/>
            <a:ext cx="5156450" cy="3506308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6700335" y="1728621"/>
            <a:ext cx="5115700" cy="261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В мероприятии приняли участие:</a:t>
            </a:r>
          </a:p>
          <a:p>
            <a:pPr marL="342900" indent="-34290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Департамент труда и занятости  </a:t>
            </a:r>
          </a:p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      населения ВО;</a:t>
            </a:r>
          </a:p>
          <a:p>
            <a:pPr marL="342900" indent="-34290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Сотрудники и руководители центров занятости населения;</a:t>
            </a:r>
          </a:p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sz="2000" b="0" dirty="0">
              <a:solidFill>
                <a:srgbClr val="0033A0"/>
              </a:solidFill>
              <a:latin typeface="Century Gothic" panose="020B0502020202020204" pitchFamily="34" charset="0"/>
            </a:endParaRPr>
          </a:p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0" dirty="0">
                <a:solidFill>
                  <a:srgbClr val="0033A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70583" y="157022"/>
            <a:ext cx="115081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Стратегическая сессия по созданию базы данных кадрового резерва для предприятий Владимирской области 7 апреля 2022  года</a:t>
            </a:r>
            <a:endParaRPr kumimoji="1" lang="ru-RU" altLang="ru-RU" sz="2400" kern="0" spc="-10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7" y="1095765"/>
            <a:ext cx="4138840" cy="2871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70" y="3879633"/>
            <a:ext cx="3625429" cy="2527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38" y="3096085"/>
            <a:ext cx="3060192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3998190" y="3528291"/>
            <a:ext cx="4950692" cy="3288886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270583" y="1092788"/>
            <a:ext cx="5058799" cy="3552364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45" y="5891653"/>
            <a:ext cx="1709389" cy="96153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642695" y="1138844"/>
            <a:ext cx="5156450" cy="3506308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6747845" y="1735136"/>
            <a:ext cx="5115700" cy="261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В мероприятии приняли участие:</a:t>
            </a:r>
          </a:p>
          <a:p>
            <a:pPr marL="342900" indent="-34290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70 школьников физико-математических классов Ковровского района;</a:t>
            </a:r>
          </a:p>
          <a:p>
            <a:pPr marL="342900" indent="-34290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5 предприятий Ковровского района</a:t>
            </a:r>
          </a:p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sz="2000" b="0" dirty="0">
              <a:solidFill>
                <a:srgbClr val="0033A0"/>
              </a:solidFill>
              <a:latin typeface="Century Gothic" panose="020B0502020202020204" pitchFamily="34" charset="0"/>
            </a:endParaRPr>
          </a:p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0" dirty="0">
                <a:solidFill>
                  <a:srgbClr val="0033A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194885" y="125345"/>
            <a:ext cx="9861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Профориентационный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 интерактивный марафон «</a:t>
            </a: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Проф</a:t>
            </a: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</a:rPr>
              <a:t>Start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»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19 апреля г. Ковров </a:t>
            </a:r>
            <a:endParaRPr kumimoji="1" lang="ru-RU" altLang="ru-RU" sz="2400" kern="0" spc="-10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5" y="1328047"/>
            <a:ext cx="4598753" cy="3065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04" y="3732022"/>
            <a:ext cx="4423064" cy="29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65177" y="57793"/>
            <a:ext cx="120861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Профориентационный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 тур «День карьеры» 27 мая 2022 года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на предприятии «Экспо </a:t>
            </a: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Гласс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» г. Гусь-Хрустальный</a:t>
            </a:r>
            <a:endParaRPr kumimoji="1" lang="ru-RU" altLang="ru-RU" sz="2400" kern="0" spc="-10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746206" y="1413164"/>
            <a:ext cx="4767490" cy="3254370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905767" y="1376931"/>
            <a:ext cx="4785966" cy="3099535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3785616" y="3364993"/>
            <a:ext cx="4315968" cy="3087192"/>
          </a:xfrm>
          <a:prstGeom prst="rect">
            <a:avLst/>
          </a:prstGeom>
          <a:solidFill>
            <a:schemeClr val="accent1">
              <a:lumMod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45" y="5891653"/>
            <a:ext cx="1709389" cy="9615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775995"/>
            <a:ext cx="3892255" cy="2594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96" y="1570367"/>
            <a:ext cx="4068993" cy="2712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0" y="3462831"/>
            <a:ext cx="3868935" cy="2859830"/>
          </a:xfrm>
          <a:prstGeom prst="rect">
            <a:avLst/>
          </a:prstGeom>
        </p:spPr>
      </p:pic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265177" y="969966"/>
            <a:ext cx="236828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Экскурсия</a:t>
            </a:r>
            <a:endParaRPr lang="ru-RU" sz="2400" b="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399877" y="5131952"/>
            <a:ext cx="3180990" cy="132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0" dirty="0">
                <a:solidFill>
                  <a:srgbClr val="0033A0"/>
                </a:solidFill>
                <a:latin typeface="Arial" panose="020B0604020202020204" pitchFamily="34" charset="0"/>
              </a:rPr>
              <a:t>В мероприятии приняли участие более 600 студентов, школьников и преподавателей.</a:t>
            </a:r>
          </a:p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sz="1400" b="0" dirty="0">
              <a:solidFill>
                <a:srgbClr val="0033A0"/>
              </a:solidFill>
              <a:latin typeface="Century Gothic" panose="020B0502020202020204" pitchFamily="34" charset="0"/>
            </a:endParaRPr>
          </a:p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0" dirty="0">
                <a:solidFill>
                  <a:srgbClr val="0033A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0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65177" y="57793"/>
            <a:ext cx="120861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Профориентационный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 тур «День карьеры» 27 мая 2022 года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на предприятии «Экспо </a:t>
            </a: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Гласс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» г. Гусь-Хрустальный</a:t>
            </a:r>
            <a:endParaRPr kumimoji="1" lang="ru-RU" altLang="ru-RU" sz="2400" kern="0" spc="-10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1478730" y="1632620"/>
            <a:ext cx="4767490" cy="3254370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246220" y="2691681"/>
            <a:ext cx="4785966" cy="3099535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45" y="5891653"/>
            <a:ext cx="1709389" cy="961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49" y="1909033"/>
            <a:ext cx="4052316" cy="2701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01" y="2857149"/>
            <a:ext cx="4152900" cy="2768600"/>
          </a:xfrm>
          <a:prstGeom prst="rect">
            <a:avLst/>
          </a:prstGeom>
        </p:spPr>
      </p:pic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1005841" y="1189422"/>
            <a:ext cx="5376671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Выступление молодых специалистов</a:t>
            </a:r>
            <a:endParaRPr lang="ru-RU" sz="2400" b="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65177" y="57793"/>
            <a:ext cx="120861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Профориентационный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 тур «День карьеры» 27 мая 2022 года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на предприятии «Экспо </a:t>
            </a: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Гласс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» г. Гусь-Хрустальный</a:t>
            </a:r>
            <a:endParaRPr kumimoji="1" lang="ru-RU" altLang="ru-RU" sz="2400" kern="0" spc="-10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1110388" y="1632620"/>
            <a:ext cx="4767490" cy="3254370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243605" y="2792118"/>
            <a:ext cx="4785966" cy="3099535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45" y="5891653"/>
            <a:ext cx="1709389" cy="961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53" y="3071115"/>
            <a:ext cx="3647470" cy="2432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15" y="1950298"/>
            <a:ext cx="3981275" cy="2654183"/>
          </a:xfrm>
          <a:prstGeom prst="rect">
            <a:avLst/>
          </a:prstGeom>
        </p:spPr>
      </p:pic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7258622" y="2298471"/>
            <a:ext cx="240048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Круглый стол</a:t>
            </a:r>
            <a:endParaRPr lang="ru-RU" sz="2400" b="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801211" y="1224591"/>
            <a:ext cx="508406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Рассказываем об отложенных резюме</a:t>
            </a:r>
            <a:endParaRPr lang="ru-RU" sz="2400" b="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65177" y="57793"/>
            <a:ext cx="120861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Профориентационные мероприятия с учащимися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6-10 классов СОШ с </a:t>
            </a:r>
            <a:r>
              <a:rPr lang="ru-RU" sz="2400" spc="-100" dirty="0">
                <a:solidFill>
                  <a:srgbClr val="0033A0"/>
                </a:solidFill>
                <a:latin typeface="Arial" panose="020B0604020202020204" pitchFamily="34" charset="0"/>
              </a:rPr>
              <a:t>проведением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 мастер-классов на предприятии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НПО «НАУКА»</a:t>
            </a:r>
            <a:endParaRPr kumimoji="1" lang="ru-RU" altLang="ru-RU" sz="2400" kern="0" spc="-10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746206" y="1413164"/>
            <a:ext cx="4767490" cy="3254370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905767" y="1376931"/>
            <a:ext cx="4785966" cy="3099535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3074" name="Picture 2" descr="C:\Users\мурмур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05" y="1564706"/>
            <a:ext cx="4333783" cy="29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урмур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12" y="1491843"/>
            <a:ext cx="4360602" cy="27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3562066" y="3739487"/>
            <a:ext cx="5363570" cy="2712697"/>
          </a:xfrm>
          <a:prstGeom prst="rect">
            <a:avLst/>
          </a:prstGeom>
          <a:solidFill>
            <a:schemeClr val="accent1">
              <a:lumMod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мурмур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58" y="3949654"/>
            <a:ext cx="4985218" cy="23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45" y="5891653"/>
            <a:ext cx="1709389" cy="9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18830" y="135675"/>
            <a:ext cx="9752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Профориентационное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 мероприятие «Открытый завод»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на предприятии НПО «НАУКА» прошло 28 мая 2022г.</a:t>
            </a:r>
            <a:r>
              <a:rPr lang="ru-RU" sz="2400" b="0" dirty="0">
                <a:solidFill>
                  <a:srgbClr val="0033A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450449" y="1786346"/>
            <a:ext cx="6073712" cy="3984894"/>
          </a:xfrm>
          <a:prstGeom prst="rect">
            <a:avLst/>
          </a:prstGeom>
          <a:solidFill>
            <a:srgbClr val="E5481D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642695" y="1138844"/>
            <a:ext cx="5156450" cy="3106585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0" y="2103121"/>
            <a:ext cx="5537547" cy="3110544"/>
          </a:xfrm>
          <a:prstGeom prst="rect">
            <a:avLst/>
          </a:prstGeom>
        </p:spPr>
      </p:pic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6683445" y="1200831"/>
            <a:ext cx="5393517" cy="36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В мероприятии приняли участие:</a:t>
            </a:r>
          </a:p>
          <a:p>
            <a:pPr marL="342900" indent="-34290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Департамент труда и занятости  </a:t>
            </a:r>
          </a:p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      населения ВО;</a:t>
            </a:r>
          </a:p>
          <a:p>
            <a:pPr marL="342900" indent="-34290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Департамент образования ВО;</a:t>
            </a:r>
          </a:p>
          <a:p>
            <a:pPr marL="342900" indent="-34290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органы местного самоуправления;</a:t>
            </a:r>
          </a:p>
          <a:p>
            <a:pPr marL="342900" indent="-34290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учебные заведения;</a:t>
            </a:r>
          </a:p>
          <a:p>
            <a:pPr marL="342900" indent="-34290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более 200 студентов, школьников и родителей.</a:t>
            </a:r>
          </a:p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sz="2000" b="0" dirty="0">
              <a:solidFill>
                <a:srgbClr val="0033A0"/>
              </a:solidFill>
              <a:latin typeface="Century Gothic" panose="020B0502020202020204" pitchFamily="34" charset="0"/>
            </a:endParaRPr>
          </a:p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0" dirty="0">
                <a:solidFill>
                  <a:srgbClr val="0033A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886981" y="5213664"/>
            <a:ext cx="500919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33A0"/>
                </a:solidFill>
                <a:latin typeface="Arial" panose="020B0604020202020204" pitchFamily="34" charset="0"/>
              </a:rPr>
              <a:t>Торжественное открытие</a:t>
            </a:r>
            <a:endParaRPr lang="ru-RU" sz="2400" b="0" dirty="0">
              <a:solidFill>
                <a:srgbClr val="0033A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45" y="5882509"/>
            <a:ext cx="1709389" cy="9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380207" y="21560"/>
            <a:ext cx="104431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0033A0"/>
                </a:solidFill>
                <a:latin typeface="Arial" panose="020B0604020202020204" pitchFamily="34" charset="0"/>
              </a:rPr>
              <a:t>Профориентационное</a:t>
            </a: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 мероприятие «Открытый завод»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3A0"/>
                </a:solidFill>
                <a:latin typeface="Arial" panose="020B0604020202020204" pitchFamily="34" charset="0"/>
              </a:rPr>
              <a:t>на предприятии НПО «НАУКА» прошло 28 мая 2022г.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E1561F"/>
                </a:solidFill>
                <a:latin typeface="Arial" panose="020B0604020202020204" pitchFamily="34" charset="0"/>
              </a:rPr>
              <a:t>Экскурсии по заводу с демонстрацией профессий.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746206" y="1413164"/>
            <a:ext cx="4503127" cy="2955636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32186" y="3627097"/>
            <a:ext cx="131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ВПО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6905767" y="1376931"/>
            <a:ext cx="4785966" cy="3290603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9"/>
          <a:stretch/>
        </p:blipFill>
        <p:spPr>
          <a:xfrm>
            <a:off x="7109934" y="1590635"/>
            <a:ext cx="4423884" cy="2778165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4028637" y="3776133"/>
            <a:ext cx="3669080" cy="2669462"/>
          </a:xfrm>
          <a:prstGeom prst="rect">
            <a:avLst/>
          </a:prstGeom>
          <a:solidFill>
            <a:schemeClr val="accent1">
              <a:lumMod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 b="10864"/>
          <a:stretch/>
        </p:blipFill>
        <p:spPr>
          <a:xfrm>
            <a:off x="873093" y="1734510"/>
            <a:ext cx="4197526" cy="2347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6" y="3968030"/>
            <a:ext cx="3194927" cy="23961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45" y="5891653"/>
            <a:ext cx="1709389" cy="9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6345</TotalTime>
  <Words>371</Words>
  <Application>Microsoft Office PowerPoint</Application>
  <PresentationFormat>Широкоэкранный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deivox</dc:creator>
  <cp:lastModifiedBy>Корнишова</cp:lastModifiedBy>
  <cp:revision>676</cp:revision>
  <cp:lastPrinted>2022-07-13T09:08:00Z</cp:lastPrinted>
  <dcterms:created xsi:type="dcterms:W3CDTF">2018-01-30T09:49:03Z</dcterms:created>
  <dcterms:modified xsi:type="dcterms:W3CDTF">2022-11-22T12:02:34Z</dcterms:modified>
</cp:coreProperties>
</file>