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svg" ContentType="image/sv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2776"/>
    <a:srgbClr val="FF0066"/>
    <a:srgbClr val="FF5050"/>
    <a:srgbClr val="00CC99"/>
    <a:srgbClr val="008080"/>
    <a:srgbClr val="00FFCC"/>
    <a:srgbClr val="009999"/>
    <a:srgbClr val="FFCC00"/>
    <a:srgbClr val="33CC33"/>
    <a:srgbClr val="33CC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1" autoAdjust="0"/>
    <p:restoredTop sz="98029" autoAdjust="0"/>
  </p:normalViewPr>
  <p:slideViewPr>
    <p:cSldViewPr snapToGrid="0" showGuides="1">
      <p:cViewPr>
        <p:scale>
          <a:sx n="100" d="100"/>
          <a:sy n="100" d="100"/>
        </p:scale>
        <p:origin x="77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9986BD-4443-A64D-90A8-E039ABCE078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24D62-4DE1-9B4D-B478-BA23DB6695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31974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28582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4690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1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968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07919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79338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0760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527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874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830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7050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06175-79F4-4745-8152-1EF44FEEA59C}" type="datetimeFigureOut">
              <a:rPr lang="ru-RU" smtClean="0"/>
              <a:pPr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528C4-0618-4F3C-9E05-FE3F5E12782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777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3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5"/>
          <p:cNvSpPr>
            <a:spLocks noChangeArrowheads="1"/>
          </p:cNvSpPr>
          <p:nvPr/>
        </p:nvSpPr>
        <p:spPr bwMode="auto">
          <a:xfrm>
            <a:off x="938128" y="1059210"/>
            <a:ext cx="11253872" cy="735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500" i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500" b="1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lvl="0" algn="ctr" defTabSz="457200" eaLnBrk="0" fontAlgn="base" hangingPunct="0">
              <a:lnSpc>
                <a:spcPct val="114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ru-RU" altLang="ru-RU" sz="4000" kern="0" spc="-100" dirty="0" smtClean="0">
                <a:solidFill>
                  <a:srgbClr val="002060"/>
                </a:solidFill>
                <a:latin typeface="Arial" pitchFamily="34" charset="0"/>
              </a:rPr>
              <a:t>Система мотивации</a:t>
            </a:r>
            <a:endParaRPr kumimoji="1" lang="ru-RU" altLang="ru-RU" sz="4000" b="0" kern="0" spc="-100" dirty="0">
              <a:solidFill>
                <a:schemeClr val="accent5">
                  <a:lumMod val="75000"/>
                </a:schemeClr>
              </a:solidFill>
              <a:latin typeface="Arial" pitchFamily="34" charset="0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xmlns="" id="{F74F98FE-8CFD-4E0F-AB3D-7AB286FCD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49246" y="306443"/>
            <a:ext cx="2129328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Graphic 3">
            <a:extLst>
              <a:ext uri="{FF2B5EF4-FFF2-40B4-BE49-F238E27FC236}">
                <a16:creationId xmlns:a16="http://schemas.microsoft.com/office/drawing/2014/main" xmlns="" id="{C81F0203-7A85-4951-9991-353314B1E38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0277435" y="324443"/>
            <a:ext cx="1372234" cy="540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3726D63C-0E8B-4F17-B3F7-219A43DADD35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13634" y="306443"/>
            <a:ext cx="1483558" cy="470397"/>
          </a:xfrm>
          <a:prstGeom prst="rect">
            <a:avLst/>
          </a:prstGeom>
        </p:spPr>
      </p:pic>
      <p:pic>
        <p:nvPicPr>
          <p:cNvPr id="10" name="Рисунок 1" descr="Рисунок 1">
            <a:extLst>
              <a:ext uri="{FF2B5EF4-FFF2-40B4-BE49-F238E27FC236}">
                <a16:creationId xmlns:a16="http://schemas.microsoft.com/office/drawing/2014/main" xmlns="" id="{437CCFC7-C66B-4FC1-8221-D2CB1141B898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97896" y="306443"/>
            <a:ext cx="1617842" cy="503737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711E27F-5F9F-4130-84CC-D89B1192390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847976"/>
            <a:ext cx="4928408" cy="38862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276850" y="1876425"/>
            <a:ext cx="656272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4"/>
            <a:endParaRPr lang="ru-RU" b="1" dirty="0" smtClean="0">
              <a:solidFill>
                <a:srgbClr val="002776"/>
              </a:solidFill>
              <a:latin typeface="Times New Roman" pitchFamily="18" charset="0"/>
              <a:cs typeface="Times New Roman" pitchFamily="18" charset="0"/>
            </a:endParaRPr>
          </a:p>
          <a:p>
            <a:pPr lvl="4"/>
            <a:endParaRPr lang="ru-RU" b="1" dirty="0" smtClean="0">
              <a:solidFill>
                <a:srgbClr val="002776"/>
              </a:solidFill>
              <a:latin typeface="Times New Roman" pitchFamily="18" charset="0"/>
              <a:cs typeface="Times New Roman" pitchFamily="18" charset="0"/>
            </a:endParaRPr>
          </a:p>
          <a:p>
            <a:pPr lvl="4">
              <a:buFont typeface="Wingdings" pitchFamily="2" charset="2"/>
              <a:buChar char="ü"/>
            </a:pPr>
            <a:r>
              <a:rPr lang="ru-RU" b="1" dirty="0" smtClean="0">
                <a:solidFill>
                  <a:srgbClr val="002776"/>
                </a:solidFill>
                <a:latin typeface="Times New Roman" pitchFamily="18" charset="0"/>
                <a:cs typeface="Times New Roman" pitchFamily="18" charset="0"/>
              </a:rPr>
              <a:t>Материальные методы: </a:t>
            </a:r>
          </a:p>
          <a:p>
            <a:pPr lvl="4" algn="just"/>
            <a:r>
              <a:rPr lang="ru-RU" dirty="0" smtClean="0">
                <a:solidFill>
                  <a:srgbClr val="002776"/>
                </a:solidFill>
                <a:latin typeface="Times New Roman" pitchFamily="18" charset="0"/>
                <a:cs typeface="Times New Roman" pitchFamily="18" charset="0"/>
              </a:rPr>
              <a:t>премии, стимулирующие выплаты, надбавки, материальная помощь, надбавка за результат.</a:t>
            </a:r>
          </a:p>
          <a:p>
            <a:pPr lvl="4"/>
            <a:endParaRPr lang="ru-RU" b="1" dirty="0" smtClean="0">
              <a:solidFill>
                <a:srgbClr val="002776"/>
              </a:solidFill>
              <a:latin typeface="Times New Roman" pitchFamily="18" charset="0"/>
              <a:cs typeface="Times New Roman" pitchFamily="18" charset="0"/>
            </a:endParaRPr>
          </a:p>
          <a:p>
            <a:pPr lvl="4"/>
            <a:endParaRPr lang="ru-RU" b="1" dirty="0" smtClean="0">
              <a:solidFill>
                <a:srgbClr val="002776"/>
              </a:solidFill>
              <a:latin typeface="Times New Roman" pitchFamily="18" charset="0"/>
              <a:cs typeface="Times New Roman" pitchFamily="18" charset="0"/>
            </a:endParaRPr>
          </a:p>
          <a:p>
            <a:pPr lvl="4"/>
            <a:endParaRPr lang="ru-RU" b="1" dirty="0" smtClean="0">
              <a:solidFill>
                <a:srgbClr val="002776"/>
              </a:solidFill>
              <a:latin typeface="Times New Roman" pitchFamily="18" charset="0"/>
              <a:cs typeface="Times New Roman" pitchFamily="18" charset="0"/>
            </a:endParaRPr>
          </a:p>
          <a:p>
            <a:pPr lvl="4">
              <a:buFont typeface="Wingdings" pitchFamily="2" charset="2"/>
              <a:buChar char="ü"/>
            </a:pPr>
            <a:r>
              <a:rPr lang="ru-RU" b="1" dirty="0" smtClean="0">
                <a:solidFill>
                  <a:srgbClr val="002776"/>
                </a:solidFill>
                <a:latin typeface="Times New Roman" pitchFamily="18" charset="0"/>
                <a:cs typeface="Times New Roman" pitchFamily="18" charset="0"/>
              </a:rPr>
              <a:t>Нематериальные методы:</a:t>
            </a:r>
          </a:p>
          <a:p>
            <a:pPr lvl="4" algn="just"/>
            <a:r>
              <a:rPr lang="ru-RU" dirty="0" smtClean="0">
                <a:solidFill>
                  <a:srgbClr val="002776"/>
                </a:solidFill>
                <a:latin typeface="Times New Roman" pitchFamily="18" charset="0"/>
                <a:cs typeface="Times New Roman" pitchFamily="18" charset="0"/>
              </a:rPr>
              <a:t>публичная похвала, грамоты, дипломы, благодарственные письма, доски почета, организация конкурсов, обучение сотрудников, проведение тренингов, применение успешных практик, развитие корпоративной культуры, тим-билдинг, карьерное продвижение специалиста, работа психолога с коллективом.</a:t>
            </a:r>
            <a:endParaRPr lang="ru-RU" dirty="0">
              <a:solidFill>
                <a:srgbClr val="00277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81628" y="4238625"/>
            <a:ext cx="1038224" cy="103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10200" y="2390774"/>
            <a:ext cx="1038225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12561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2171</TotalTime>
  <Words>63</Words>
  <Application>Microsoft Office PowerPoint</Application>
  <PresentationFormat>Произвольный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deivox</dc:creator>
  <cp:lastModifiedBy>Okt_book</cp:lastModifiedBy>
  <cp:revision>298</cp:revision>
  <dcterms:created xsi:type="dcterms:W3CDTF">2018-01-30T09:49:03Z</dcterms:created>
  <dcterms:modified xsi:type="dcterms:W3CDTF">2022-10-13T15:25:49Z</dcterms:modified>
</cp:coreProperties>
</file>