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how1i0wnuGAkcX1QuT6j7SfasS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CenturyGothic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CenturyGothic-regular.fntdata"/><Relationship Id="rId8" Type="http://schemas.openxmlformats.org/officeDocument/2006/relationships/font" Target="fonts/CenturyGoth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6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6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17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8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18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18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8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19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0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9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9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3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4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4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4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4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4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4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4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4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4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4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4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4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4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4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4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4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4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1796996" y="143124"/>
            <a:ext cx="9279172" cy="29340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entury Gothic"/>
              <a:buNone/>
            </a:pPr>
            <a:r>
              <a:rPr b="1" lang="ru-RU">
                <a:solidFill>
                  <a:srgbClr val="FF0000"/>
                </a:solidFill>
              </a:rPr>
              <a:t>Система мотивации сотрудников</a:t>
            </a:r>
            <a:br>
              <a:rPr lang="ru-RU"/>
            </a:br>
            <a:endParaRPr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2433099" y="2504661"/>
            <a:ext cx="9047659" cy="36416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-RU" sz="2800">
                <a:latin typeface="Times New Roman"/>
                <a:ea typeface="Times New Roman"/>
                <a:cs typeface="Times New Roman"/>
                <a:sym typeface="Times New Roman"/>
              </a:rPr>
              <a:t>. Материальная (премии, повышение заработной платы, карьерный рост как показатель роста заработной платы)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ru-RU" sz="2800">
                <a:latin typeface="Times New Roman"/>
                <a:ea typeface="Times New Roman"/>
                <a:cs typeface="Times New Roman"/>
                <a:sym typeface="Times New Roman"/>
              </a:rPr>
              <a:t>2. Моральная  (грамоты, благодарственные письма, звание «Лучший специалист», Доска почета,</a:t>
            </a: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>
                <a:latin typeface="Times New Roman"/>
                <a:ea typeface="Times New Roman"/>
                <a:cs typeface="Times New Roman"/>
                <a:sym typeface="Times New Roman"/>
              </a:rPr>
              <a:t>карьерный рост как показатель повышения статуса, признания заслуг)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 txBox="1"/>
          <p:nvPr>
            <p:ph type="ctrTitle"/>
          </p:nvPr>
        </p:nvSpPr>
        <p:spPr>
          <a:xfrm>
            <a:off x="906449" y="326003"/>
            <a:ext cx="10702455" cy="18526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Times New Roman"/>
              <a:buNone/>
            </a:pPr>
            <a:r>
              <a:rPr lang="ru-RU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влиять на развитие мотивации:</a:t>
            </a:r>
            <a:br>
              <a:rPr lang="ru-RU" sz="1600"/>
            </a:br>
            <a:endParaRPr sz="1600"/>
          </a:p>
        </p:txBody>
      </p:sp>
      <p:sp>
        <p:nvSpPr>
          <p:cNvPr id="171" name="Google Shape;171;p2"/>
          <p:cNvSpPr txBox="1"/>
          <p:nvPr>
            <p:ph idx="1" type="subTitle"/>
          </p:nvPr>
        </p:nvSpPr>
        <p:spPr>
          <a:xfrm>
            <a:off x="1725433" y="2393343"/>
            <a:ext cx="9779179" cy="38166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/>
              <a:t>1. Организация конкурсов «Лучший по профессии», «Самый клиентоцентричный специалист» и др.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/>
              <a:t>2. Проведение аттестации специалистов (возможность повышения квалификационного уровня)</a:t>
            </a:r>
            <a:br>
              <a:rPr lang="ru-RU"/>
            </a:br>
            <a:r>
              <a:rPr lang="ru-RU"/>
              <a:t>3. Организация обучения и повышения квалификации специалистов (участие в образовательных проектах, тренинги, вебинары и др.)</a:t>
            </a:r>
            <a:br>
              <a:rPr lang="ru-RU"/>
            </a:br>
            <a:r>
              <a:rPr lang="ru-RU"/>
              <a:t>4. Возможность участия как форма поощрения в симпозиумах, конференциях, съездах и иных мероприятиях, проводимых службой занятости  </a:t>
            </a:r>
            <a:br>
              <a:rPr lang="ru-RU"/>
            </a:br>
            <a:r>
              <a:rPr lang="ru-RU"/>
              <a:t>5. Формирование рейтингов специалистов на основе обратной связи внешних клиентов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/>
              <a:t>6. Разработка дополнительных KPI, зависящих от индекса клиентоцентричности специалиста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Легкий дым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2022-10-11T08:04:50Z</dcterms:created>
  <dc:creator>User</dc:creator>
</cp:coreProperties>
</file>