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6858000" cx="12192000"/>
  <p:notesSz cx="6858000" cy="9144000"/>
  <p:embeddedFontLst>
    <p:embeddedFont>
      <p:font typeface="Gill Sans"/>
      <p:regular r:id="rId7"/>
      <p:bold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384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9" roundtripDataSignature="AMtx7mgFx/D9Q6fe81WWS/FA6bptYf9W+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840"/>
        <p:guide pos="2160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GillSans-regular.fntdata"/><Relationship Id="rId8" Type="http://schemas.openxmlformats.org/officeDocument/2006/relationships/font" Target="fonts/GillSans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3" name="Google Shape;10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ru-RU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ctrTitle"/>
          </p:nvPr>
        </p:nvSpPr>
        <p:spPr>
          <a:xfrm>
            <a:off x="2417779" y="802298"/>
            <a:ext cx="8637073" cy="2541431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Gill Sans"/>
              <a:buNone/>
              <a:defRPr sz="6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subTitle"/>
          </p:nvPr>
        </p:nvSpPr>
        <p:spPr>
          <a:xfrm>
            <a:off x="2417780" y="3531204"/>
            <a:ext cx="8637072" cy="97762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b="0" sz="1800" cap="none">
                <a:solidFill>
                  <a:schemeClr val="dk1"/>
                </a:solidFill>
              </a:defRPr>
            </a:lvl1pPr>
            <a:lvl2pPr lvl="1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21" name="Google Shape;21;p4"/>
          <p:cNvSpPr txBox="1"/>
          <p:nvPr>
            <p:ph idx="10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1" type="ftr"/>
          </p:nvPr>
        </p:nvSpPr>
        <p:spPr>
          <a:xfrm>
            <a:off x="2416500" y="329307"/>
            <a:ext cx="49739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1437664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cxnSp>
        <p:nvCxnSpPr>
          <p:cNvPr id="24" name="Google Shape;24;p4"/>
          <p:cNvCxnSpPr/>
          <p:nvPr/>
        </p:nvCxnSpPr>
        <p:spPr>
          <a:xfrm>
            <a:off x="2417780" y="3528542"/>
            <a:ext cx="8637072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3"/>
          <p:cNvSpPr txBox="1"/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3"/>
          <p:cNvSpPr txBox="1"/>
          <p:nvPr>
            <p:ph idx="1" type="body"/>
          </p:nvPr>
        </p:nvSpPr>
        <p:spPr>
          <a:xfrm rot="5400000">
            <a:off x="4527910" y="-1060599"/>
            <a:ext cx="3450613" cy="9603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3"/>
          <p:cNvSpPr txBox="1"/>
          <p:nvPr>
            <p:ph idx="10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3"/>
          <p:cNvSpPr txBox="1"/>
          <p:nvPr>
            <p:ph idx="11" type="ftr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3"/>
          <p:cNvSpPr txBox="1"/>
          <p:nvPr>
            <p:ph idx="12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cxnSp>
        <p:nvCxnSpPr>
          <p:cNvPr id="92" name="Google Shape;92;p13"/>
          <p:cNvCxnSpPr/>
          <p:nvPr/>
        </p:nvCxnSpPr>
        <p:spPr>
          <a:xfrm>
            <a:off x="1453896" y="1847088"/>
            <a:ext cx="9607522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 txBox="1"/>
          <p:nvPr>
            <p:ph type="title"/>
          </p:nvPr>
        </p:nvSpPr>
        <p:spPr>
          <a:xfrm rot="5400000">
            <a:off x="7917038" y="2321047"/>
            <a:ext cx="4659889" cy="16157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ill Sans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4"/>
          <p:cNvSpPr txBox="1"/>
          <p:nvPr>
            <p:ph idx="1" type="body"/>
          </p:nvPr>
        </p:nvSpPr>
        <p:spPr>
          <a:xfrm rot="5400000">
            <a:off x="3029143" y="-785498"/>
            <a:ext cx="4659889" cy="78288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96" name="Google Shape;96;p14"/>
          <p:cNvSpPr txBox="1"/>
          <p:nvPr>
            <p:ph idx="10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14"/>
          <p:cNvSpPr txBox="1"/>
          <p:nvPr>
            <p:ph idx="11" type="ftr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4"/>
          <p:cNvSpPr txBox="1"/>
          <p:nvPr>
            <p:ph idx="12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cxnSp>
        <p:nvCxnSpPr>
          <p:cNvPr id="99" name="Google Shape;99;p14"/>
          <p:cNvCxnSpPr/>
          <p:nvPr/>
        </p:nvCxnSpPr>
        <p:spPr>
          <a:xfrm>
            <a:off x="9439111" y="798973"/>
            <a:ext cx="0" cy="4659889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Custom Layout">
  <p:cSld name="1_Custom Layout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>
    <mc:Choice Requires="p14">
      <p:transition spd="slow" p14:dur="2000">
        <p14:prism dir="l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/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" type="body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0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1" type="ftr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cxnSp>
        <p:nvCxnSpPr>
          <p:cNvPr id="31" name="Google Shape;31;p5"/>
          <p:cNvCxnSpPr/>
          <p:nvPr/>
        </p:nvCxnSpPr>
        <p:spPr>
          <a:xfrm>
            <a:off x="1453896" y="1847088"/>
            <a:ext cx="9607522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/>
          <p:nvPr>
            <p:ph type="title"/>
          </p:nvPr>
        </p:nvSpPr>
        <p:spPr>
          <a:xfrm>
            <a:off x="1454239" y="1756130"/>
            <a:ext cx="8643154" cy="18879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Gill Sans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" type="body"/>
          </p:nvPr>
        </p:nvSpPr>
        <p:spPr>
          <a:xfrm>
            <a:off x="1454239" y="3806195"/>
            <a:ext cx="8630446" cy="10129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91425">
            <a:normAutofit/>
          </a:bodyPr>
          <a:lstStyle>
            <a:lvl1pPr indent="-2286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5" name="Google Shape;35;p6"/>
          <p:cNvSpPr txBox="1"/>
          <p:nvPr>
            <p:ph idx="10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1" type="ftr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2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cxnSp>
        <p:nvCxnSpPr>
          <p:cNvPr id="38" name="Google Shape;38;p6"/>
          <p:cNvCxnSpPr/>
          <p:nvPr/>
        </p:nvCxnSpPr>
        <p:spPr>
          <a:xfrm>
            <a:off x="1454239" y="3804985"/>
            <a:ext cx="8630446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/>
          <p:nvPr>
            <p:ph type="title"/>
          </p:nvPr>
        </p:nvSpPr>
        <p:spPr>
          <a:xfrm>
            <a:off x="1449217" y="804889"/>
            <a:ext cx="9605635" cy="10593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7"/>
          <p:cNvSpPr txBox="1"/>
          <p:nvPr>
            <p:ph idx="1" type="body"/>
          </p:nvPr>
        </p:nvSpPr>
        <p:spPr>
          <a:xfrm>
            <a:off x="1447331" y="2010878"/>
            <a:ext cx="4645152" cy="34485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2" type="body"/>
          </p:nvPr>
        </p:nvSpPr>
        <p:spPr>
          <a:xfrm>
            <a:off x="6413771" y="2017343"/>
            <a:ext cx="4645152" cy="34415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0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1" type="ftr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12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cxnSp>
        <p:nvCxnSpPr>
          <p:cNvPr id="46" name="Google Shape;46;p7"/>
          <p:cNvCxnSpPr/>
          <p:nvPr/>
        </p:nvCxnSpPr>
        <p:spPr>
          <a:xfrm>
            <a:off x="1453896" y="1847088"/>
            <a:ext cx="9607522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/>
          <p:nvPr>
            <p:ph type="title"/>
          </p:nvPr>
        </p:nvSpPr>
        <p:spPr>
          <a:xfrm>
            <a:off x="1447191" y="804163"/>
            <a:ext cx="9607661" cy="10563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" type="body"/>
          </p:nvPr>
        </p:nvSpPr>
        <p:spPr>
          <a:xfrm>
            <a:off x="1447191" y="2019549"/>
            <a:ext cx="4645152" cy="80194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200"/>
              <a:buNone/>
              <a:defRPr b="0" sz="2200" cap="none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0" name="Google Shape;50;p8"/>
          <p:cNvSpPr txBox="1"/>
          <p:nvPr>
            <p:ph idx="2" type="body"/>
          </p:nvPr>
        </p:nvSpPr>
        <p:spPr>
          <a:xfrm>
            <a:off x="1447191" y="2824269"/>
            <a:ext cx="4645152" cy="26444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3" type="body"/>
          </p:nvPr>
        </p:nvSpPr>
        <p:spPr>
          <a:xfrm>
            <a:off x="6412362" y="2023003"/>
            <a:ext cx="4645152" cy="8022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200"/>
              <a:buNone/>
              <a:defRPr b="0" sz="2200" cap="none">
                <a:solidFill>
                  <a:schemeClr val="accent1"/>
                </a:solidFill>
              </a:defRPr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2" name="Google Shape;52;p8"/>
          <p:cNvSpPr txBox="1"/>
          <p:nvPr>
            <p:ph idx="4" type="body"/>
          </p:nvPr>
        </p:nvSpPr>
        <p:spPr>
          <a:xfrm>
            <a:off x="6412362" y="2821491"/>
            <a:ext cx="4645152" cy="26373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0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8"/>
          <p:cNvSpPr txBox="1"/>
          <p:nvPr>
            <p:ph idx="11" type="ftr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8"/>
          <p:cNvSpPr txBox="1"/>
          <p:nvPr>
            <p:ph idx="12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cxnSp>
        <p:nvCxnSpPr>
          <p:cNvPr id="56" name="Google Shape;56;p8"/>
          <p:cNvCxnSpPr/>
          <p:nvPr/>
        </p:nvCxnSpPr>
        <p:spPr>
          <a:xfrm>
            <a:off x="1453896" y="1847088"/>
            <a:ext cx="9607522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9"/>
          <p:cNvSpPr txBox="1"/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0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1" type="ftr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/>
          <p:nvPr>
            <p:ph idx="12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cxnSp>
        <p:nvCxnSpPr>
          <p:cNvPr id="62" name="Google Shape;62;p9"/>
          <p:cNvCxnSpPr/>
          <p:nvPr/>
        </p:nvCxnSpPr>
        <p:spPr>
          <a:xfrm>
            <a:off x="1453896" y="1847088"/>
            <a:ext cx="9607522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"/>
          <p:cNvSpPr txBox="1"/>
          <p:nvPr>
            <p:ph idx="10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0"/>
          <p:cNvSpPr txBox="1"/>
          <p:nvPr>
            <p:ph idx="11" type="ftr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2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/>
          <p:nvPr>
            <p:ph type="title"/>
          </p:nvPr>
        </p:nvSpPr>
        <p:spPr>
          <a:xfrm>
            <a:off x="1444671" y="798973"/>
            <a:ext cx="3273099" cy="224711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ill Sans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1"/>
          <p:cNvSpPr txBox="1"/>
          <p:nvPr>
            <p:ph idx="1" type="body"/>
          </p:nvPr>
        </p:nvSpPr>
        <p:spPr>
          <a:xfrm>
            <a:off x="5043714" y="798974"/>
            <a:ext cx="6012470" cy="46588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2" type="body"/>
          </p:nvPr>
        </p:nvSpPr>
        <p:spPr>
          <a:xfrm>
            <a:off x="1444671" y="3205491"/>
            <a:ext cx="3275013" cy="22481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cxnSp>
        <p:nvCxnSpPr>
          <p:cNvPr id="74" name="Google Shape;74;p11"/>
          <p:cNvCxnSpPr/>
          <p:nvPr/>
        </p:nvCxnSpPr>
        <p:spPr>
          <a:xfrm>
            <a:off x="1448280" y="3205491"/>
            <a:ext cx="3269490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oogle Shape;76;p12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77" name="Google Shape;77;p12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  <a:lin ang="5400000" scaled="0"/>
            </a:gradFill>
            <a:ln>
              <a:noFill/>
            </a:ln>
            <a:effectLst>
              <a:outerShdw blurRad="127000" sx="98000" rotWithShape="0" algn="tl" dir="4740000" dist="228600" sy="98000">
                <a:srgbClr val="000000">
                  <a:alpha val="33725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12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cap="flat" cmpd="sng" w="50800">
              <a:solidFill>
                <a:srgbClr val="191919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9" name="Google Shape;79;p12"/>
          <p:cNvSpPr txBox="1"/>
          <p:nvPr>
            <p:ph type="title"/>
          </p:nvPr>
        </p:nvSpPr>
        <p:spPr>
          <a:xfrm>
            <a:off x="1451206" y="1129513"/>
            <a:ext cx="5532328" cy="183058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ill Sans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/>
          <p:nvPr>
            <p:ph idx="2" type="pic"/>
          </p:nvPr>
        </p:nvSpPr>
        <p:spPr>
          <a:xfrm>
            <a:off x="8124389" y="1122542"/>
            <a:ext cx="2791171" cy="3866327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81" name="Google Shape;81;p12"/>
          <p:cNvSpPr txBox="1"/>
          <p:nvPr>
            <p:ph idx="1" type="body"/>
          </p:nvPr>
        </p:nvSpPr>
        <p:spPr>
          <a:xfrm>
            <a:off x="1450329" y="3145992"/>
            <a:ext cx="5524404" cy="20037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indent="-228600" lvl="1" marL="914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indent="-228600" lvl="2" marL="1371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indent="-228600" lvl="4" marL="2286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6pPr>
            <a:lvl7pPr indent="-228600" lvl="6" marL="3200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7pPr>
            <a:lvl8pPr indent="-228600" lvl="7" marL="3657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8pPr>
            <a:lvl9pPr indent="-228600" lvl="8" marL="41148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82" name="Google Shape;82;p12"/>
          <p:cNvSpPr txBox="1"/>
          <p:nvPr>
            <p:ph idx="10" type="dt"/>
          </p:nvPr>
        </p:nvSpPr>
        <p:spPr>
          <a:xfrm>
            <a:off x="1447382" y="5469856"/>
            <a:ext cx="5527351" cy="32012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1" type="ftr"/>
          </p:nvPr>
        </p:nvSpPr>
        <p:spPr>
          <a:xfrm>
            <a:off x="1447382" y="318640"/>
            <a:ext cx="5541004" cy="3209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2"/>
          <p:cNvSpPr txBox="1"/>
          <p:nvPr>
            <p:ph idx="12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cxnSp>
        <p:nvCxnSpPr>
          <p:cNvPr id="85" name="Google Shape;85;p12"/>
          <p:cNvCxnSpPr/>
          <p:nvPr/>
        </p:nvCxnSpPr>
        <p:spPr>
          <a:xfrm>
            <a:off x="1447382" y="3143605"/>
            <a:ext cx="5527351" cy="0"/>
          </a:xfrm>
          <a:prstGeom prst="straightConnector1">
            <a:avLst/>
          </a:prstGeom>
          <a:noFill/>
          <a:ln cap="flat" cmpd="sng" w="317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EBE9E6"/>
            </a:gs>
            <a:gs pos="100000">
              <a:srgbClr val="C9C5C0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>
            <a:gsLst>
              <a:gs pos="0">
                <a:srgbClr val="DFDBD5">
                  <a:alpha val="0"/>
                </a:srgbClr>
              </a:gs>
              <a:gs pos="100000">
                <a:schemeClr val="lt2"/>
              </a:gs>
            </a:gsLst>
            <a:lin ang="540000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1" name="Google Shape;11;p3"/>
          <p:cNvPicPr preferRelativeResize="0"/>
          <p:nvPr/>
        </p:nvPicPr>
        <p:blipFill rotWithShape="1">
          <a:blip r:embed="rId1">
            <a:alphaModFix/>
          </a:blip>
          <a:srcRect b="-1538" l="0" r="0" t="1538"/>
          <a:stretch/>
        </p:blipFill>
        <p:spPr>
          <a:xfrm>
            <a:off x="0" y="6126480"/>
            <a:ext cx="12192000" cy="74295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3"/>
          <p:cNvSpPr txBox="1"/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ill Sans"/>
              <a:buNone/>
              <a:defRPr b="0" i="0" sz="3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3" name="Google Shape;13;p3"/>
          <p:cNvSpPr txBox="1"/>
          <p:nvPr>
            <p:ph idx="1" type="body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marR="0" rt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-342900" lvl="1" marL="9144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-330200" lvl="2" marL="13716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-317500" lvl="3" marL="18288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-304800" lvl="4" marL="22860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-304800" lvl="5" marL="27432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-304800" lvl="6" marL="32004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-304800" lvl="7" marL="36576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-304800" lvl="8" marL="4114800" marR="0" rtl="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888888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2800" u="none" cap="none" strike="noStrik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cxnSp>
        <p:nvCxnSpPr>
          <p:cNvPr id="17" name="Google Shape;17;p3"/>
          <p:cNvCxnSpPr/>
          <p:nvPr/>
        </p:nvCxnSpPr>
        <p:spPr>
          <a:xfrm>
            <a:off x="0" y="6128413"/>
            <a:ext cx="12192000" cy="0"/>
          </a:xfrm>
          <a:prstGeom prst="straightConnector1">
            <a:avLst/>
          </a:prstGeom>
          <a:noFill/>
          <a:ln cap="flat" cmpd="sng" w="12700">
            <a:solidFill>
              <a:srgbClr val="000001">
                <a:alpha val="20000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mc:AlternateContent>
    <mc:Choice Requires="p14">
      <p:transition spd="slow" p14:dur="2000">
        <p14:prism dir="l"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4.png"/><Relationship Id="rId5" Type="http://schemas.openxmlformats.org/officeDocument/2006/relationships/image" Target="../media/image3.png"/><Relationship Id="rId6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"/>
          <p:cNvGrpSpPr/>
          <p:nvPr/>
        </p:nvGrpSpPr>
        <p:grpSpPr>
          <a:xfrm>
            <a:off x="297896" y="292474"/>
            <a:ext cx="6111869" cy="496442"/>
            <a:chOff x="297896" y="291758"/>
            <a:chExt cx="7042446" cy="548906"/>
          </a:xfrm>
        </p:grpSpPr>
        <p:pic>
          <p:nvPicPr>
            <p:cNvPr descr="Рисунок 1" id="107" name="Google Shape;107;p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297896" y="314343"/>
              <a:ext cx="1617842" cy="50373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8" name="Google Shape;108;p1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2156249" y="331013"/>
              <a:ext cx="1483558" cy="4703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9" name="Google Shape;109;p1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3880318" y="312693"/>
              <a:ext cx="1874389" cy="50703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0" name="Google Shape;110;p1"/>
            <p:cNvPicPr preferRelativeResize="0"/>
            <p:nvPr/>
          </p:nvPicPr>
          <p:blipFill rotWithShape="1">
            <a:blip r:embed="rId6">
              <a:alphaModFix/>
            </a:blip>
            <a:srcRect b="0" l="15713" r="22637" t="0"/>
            <a:stretch/>
          </p:blipFill>
          <p:spPr>
            <a:xfrm>
              <a:off x="5995218" y="291758"/>
              <a:ext cx="1345124" cy="548906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1" name="Google Shape;111;p1"/>
          <p:cNvSpPr/>
          <p:nvPr/>
        </p:nvSpPr>
        <p:spPr>
          <a:xfrm>
            <a:off x="488478" y="966944"/>
            <a:ext cx="11423105" cy="461665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ru-RU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СИСТЕМА МОТИВАЦИИ СОТРУДНИКОВ</a:t>
            </a:r>
            <a:r>
              <a:rPr b="0" i="0" lang="ru-RU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cxnSp>
        <p:nvCxnSpPr>
          <p:cNvPr id="112" name="Google Shape;112;p1"/>
          <p:cNvCxnSpPr/>
          <p:nvPr/>
        </p:nvCxnSpPr>
        <p:spPr>
          <a:xfrm>
            <a:off x="357050" y="1068581"/>
            <a:ext cx="0" cy="540000"/>
          </a:xfrm>
          <a:prstGeom prst="straightConnector1">
            <a:avLst/>
          </a:prstGeom>
          <a:noFill/>
          <a:ln cap="flat" cmpd="sng" w="63500">
            <a:solidFill>
              <a:srgbClr val="00CC99">
                <a:alpha val="89803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3" name="Google Shape;113;p1"/>
          <p:cNvSpPr/>
          <p:nvPr/>
        </p:nvSpPr>
        <p:spPr>
          <a:xfrm>
            <a:off x="130638" y="1606637"/>
            <a:ext cx="2164526" cy="1803709"/>
          </a:xfrm>
          <a:prstGeom prst="cloud">
            <a:avLst/>
          </a:prstGeom>
          <a:solidFill>
            <a:srgbClr val="E0E8EB"/>
          </a:solidFill>
          <a:ln cap="flat" cmpd="sng" w="1587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Утвержденная система оценки эффективности работы сотрудника</a:t>
            </a:r>
            <a:endParaRPr/>
          </a:p>
        </p:txBody>
      </p:sp>
      <p:sp>
        <p:nvSpPr>
          <p:cNvPr id="114" name="Google Shape;114;p1"/>
          <p:cNvSpPr/>
          <p:nvPr/>
        </p:nvSpPr>
        <p:spPr>
          <a:xfrm>
            <a:off x="1930554" y="2920788"/>
            <a:ext cx="2329048" cy="1540552"/>
          </a:xfrm>
          <a:prstGeom prst="cloud">
            <a:avLst/>
          </a:prstGeom>
          <a:solidFill>
            <a:srgbClr val="E0E8EB"/>
          </a:solidFill>
          <a:ln cap="flat" cmpd="sng" w="1587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Проведение конкурсов профмастерства</a:t>
            </a:r>
            <a:endParaRPr b="1" i="0" sz="1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5" name="Google Shape;115;p1"/>
          <p:cNvSpPr/>
          <p:nvPr/>
        </p:nvSpPr>
        <p:spPr>
          <a:xfrm>
            <a:off x="7053942" y="4070141"/>
            <a:ext cx="723481" cy="643095"/>
          </a:xfrm>
          <a:prstGeom prst="mathPlus">
            <a:avLst>
              <a:gd fmla="val 23520" name="adj1"/>
            </a:avLst>
          </a:prstGeom>
          <a:solidFill>
            <a:schemeClr val="accent6"/>
          </a:solidFill>
          <a:ln cap="flat" cmpd="sng" w="1587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16" name="Google Shape;116;p1"/>
          <p:cNvSpPr/>
          <p:nvPr/>
        </p:nvSpPr>
        <p:spPr>
          <a:xfrm>
            <a:off x="297896" y="4248493"/>
            <a:ext cx="1848666" cy="1351621"/>
          </a:xfrm>
          <a:prstGeom prst="cloud">
            <a:avLst/>
          </a:prstGeom>
          <a:solidFill>
            <a:srgbClr val="E0E8EB"/>
          </a:solidFill>
          <a:ln cap="flat" cmpd="sng" w="1587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Проведение семинаров и тренингов</a:t>
            </a:r>
            <a:endParaRPr/>
          </a:p>
        </p:txBody>
      </p:sp>
      <p:sp>
        <p:nvSpPr>
          <p:cNvPr id="117" name="Google Shape;117;p1"/>
          <p:cNvSpPr/>
          <p:nvPr/>
        </p:nvSpPr>
        <p:spPr>
          <a:xfrm>
            <a:off x="9321553" y="1353839"/>
            <a:ext cx="1935332" cy="1235595"/>
          </a:xfrm>
          <a:prstGeom prst="flowChartMagneticDisk">
            <a:avLst/>
          </a:prstGeom>
          <a:solidFill>
            <a:srgbClr val="EF96AC"/>
          </a:solidFill>
          <a:ln cap="flat" cmpd="sng" w="15875">
            <a:solidFill>
              <a:srgbClr val="85153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Платформа знаний </a:t>
            </a:r>
            <a:endParaRPr b="0" i="0" sz="18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18" name="Google Shape;118;p1"/>
          <p:cNvSpPr/>
          <p:nvPr/>
        </p:nvSpPr>
        <p:spPr>
          <a:xfrm>
            <a:off x="4335129" y="1428609"/>
            <a:ext cx="3847817" cy="2191221"/>
          </a:xfrm>
          <a:prstGeom prst="cloud">
            <a:avLst/>
          </a:prstGeom>
          <a:solidFill>
            <a:srgbClr val="E0E8EB"/>
          </a:solidFill>
          <a:ln cap="flat" cmpd="sng" w="1587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Нематериальное вознаграждение (почетные грамоты, благодарственные письма, публичная похвала за заслуги от руководства, подвижный график работы) </a:t>
            </a:r>
            <a:endParaRPr/>
          </a:p>
        </p:txBody>
      </p:sp>
      <p:sp>
        <p:nvSpPr>
          <p:cNvPr id="119" name="Google Shape;119;p1"/>
          <p:cNvSpPr/>
          <p:nvPr/>
        </p:nvSpPr>
        <p:spPr>
          <a:xfrm>
            <a:off x="2616803" y="5009068"/>
            <a:ext cx="1848665" cy="1298116"/>
          </a:xfrm>
          <a:prstGeom prst="cloud">
            <a:avLst/>
          </a:prstGeom>
          <a:solidFill>
            <a:srgbClr val="E0E8EB"/>
          </a:solidFill>
          <a:ln cap="flat" cmpd="sng" w="1587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Возможность карьерного роста</a:t>
            </a:r>
            <a:endParaRPr/>
          </a:p>
        </p:txBody>
      </p:sp>
      <p:sp>
        <p:nvSpPr>
          <p:cNvPr id="120" name="Google Shape;120;p1"/>
          <p:cNvSpPr/>
          <p:nvPr/>
        </p:nvSpPr>
        <p:spPr>
          <a:xfrm>
            <a:off x="4770513" y="4081495"/>
            <a:ext cx="2074636" cy="1351621"/>
          </a:xfrm>
          <a:prstGeom prst="cloud">
            <a:avLst/>
          </a:prstGeom>
          <a:solidFill>
            <a:srgbClr val="E0E8EB"/>
          </a:solidFill>
          <a:ln cap="flat" cmpd="sng" w="1587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1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Направление на обучение</a:t>
            </a:r>
            <a:endParaRPr/>
          </a:p>
        </p:txBody>
      </p:sp>
      <p:sp>
        <p:nvSpPr>
          <p:cNvPr id="121" name="Google Shape;121;p1"/>
          <p:cNvSpPr/>
          <p:nvPr/>
        </p:nvSpPr>
        <p:spPr>
          <a:xfrm>
            <a:off x="9277165" y="2817846"/>
            <a:ext cx="1979720" cy="1746436"/>
          </a:xfrm>
          <a:prstGeom prst="flowChartMagneticDisk">
            <a:avLst/>
          </a:prstGeom>
          <a:solidFill>
            <a:srgbClr val="EF96AC"/>
          </a:solidFill>
          <a:ln cap="flat" cmpd="sng" w="15875">
            <a:solidFill>
              <a:srgbClr val="85153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Агенты знаний, утверждение системы наставничества</a:t>
            </a:r>
            <a:endParaRPr b="0" i="0" sz="18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22" name="Google Shape;122;p1"/>
          <p:cNvSpPr/>
          <p:nvPr/>
        </p:nvSpPr>
        <p:spPr>
          <a:xfrm>
            <a:off x="9224830" y="4713236"/>
            <a:ext cx="1979720" cy="1816787"/>
          </a:xfrm>
          <a:prstGeom prst="flowChartMagneticDisk">
            <a:avLst/>
          </a:prstGeom>
          <a:solidFill>
            <a:srgbClr val="EF96AC"/>
          </a:solidFill>
          <a:ln cap="flat" cmpd="sng" w="15875">
            <a:solidFill>
              <a:srgbClr val="85153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Повышение уровня корпоративной культуры</a:t>
            </a:r>
            <a:endParaRPr b="0" i="0" sz="18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23" name="Google Shape;123;p1"/>
          <p:cNvSpPr/>
          <p:nvPr/>
        </p:nvSpPr>
        <p:spPr>
          <a:xfrm>
            <a:off x="9224830" y="327977"/>
            <a:ext cx="2573593" cy="559971"/>
          </a:xfrm>
          <a:prstGeom prst="rect">
            <a:avLst/>
          </a:prstGeom>
          <a:solidFill>
            <a:schemeClr val="lt1"/>
          </a:solidFill>
          <a:ln cap="flat" cmpd="sng" w="1587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Приложение № 1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Группа 11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Галерея">
  <a:themeElements>
    <a:clrScheme name="Галерея">
      <a:dk1>
        <a:srgbClr val="000000"/>
      </a:dk1>
      <a:lt1>
        <a:srgbClr val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2019-06-20T07:48:28Z</dcterms:created>
  <dc:creator>Vunira</dc:creator>
</cp:coreProperties>
</file>