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21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B3E8F-BF43-4B27-A6B2-A3684AED35A1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BD1848-8D34-48D5-AB59-ADA039706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502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5C2893-51D9-4D18-B5B2-A5C4AD83894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0815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4D0F75-4C87-4A4E-A163-F7C5F150AD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605FBDE-E4AF-4612-BC16-AA31E47566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40FA96-632E-44A5-9D99-B8DBBF3F5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F930-7FD3-48CB-AEB3-811216ED99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7710CB-E315-4418-B7AE-66494C3B5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EE3F65-BD36-4B29-951B-CDA203466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5D3F6-2C11-4E2E-82AC-568C3258C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941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C3A3F3-F440-4F5B-9F13-56204EAD0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0096345-278E-4A7E-8C8E-52EF0F343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48DC68-B2D0-4B91-A617-88A7298FB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F930-7FD3-48CB-AEB3-811216ED99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1CF010-75CB-4B36-89B1-CA7C69F0A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4894BD-84D3-45D8-B4C4-28F98CDB9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5D3F6-2C11-4E2E-82AC-568C3258C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583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DCAC809-BE39-451C-938C-63B065A772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0939267-F8E1-45A9-866C-57915B4E68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51071E-AA9B-4D89-8F0C-BAF7CDDB9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F930-7FD3-48CB-AEB3-811216ED99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4B1477-F194-46B8-AE56-3951E5610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AB9DC7-F52A-414E-A6C9-B78FC3C4C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5D3F6-2C11-4E2E-82AC-568C3258C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37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B9C8EE-7255-4574-90FA-098C16758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5A1403-03EB-4ACC-9948-E4E9F7AD3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DF29D59-8AD4-4DF0-891C-D0A50ADAB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F930-7FD3-48CB-AEB3-811216ED99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912EC6-B4E9-4ACA-8069-DBC00F165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7ECE5D-493A-4ADC-B363-09C012144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5D3F6-2C11-4E2E-82AC-568C3258C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44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29C28E-BA81-4722-BCC3-0739359B7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0E83AF9-24B1-4314-B593-572BB6B524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D17716-75ED-4264-854A-0F5D18253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F930-7FD3-48CB-AEB3-811216ED99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FF5EEF-55B6-4AE4-A6AA-979F421B5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93F246-3130-4083-91A8-6828C6BF8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5D3F6-2C11-4E2E-82AC-568C3258C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74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1454F8-FB24-4D40-888E-8B1BD3679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1F198B-9E91-4A9A-A14E-50599EF37D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9A5DA8D-416E-4555-A7CB-4270752F75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94AE00E-5C6F-492A-A812-ED5BD7F67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F930-7FD3-48CB-AEB3-811216ED99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84802E-FC39-4B4B-B7E9-0DC892027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4DBA86-901B-499D-82EF-C73D633E7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5D3F6-2C11-4E2E-82AC-568C3258C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32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FD5E36-F8ED-454E-8D72-9DD851E33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F6C98EB-5374-458A-971A-D6C1CA9517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EE2CAF3-93C0-4778-881E-DE81C3381A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933FB43-A559-4F98-91BD-9EA67400EA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FD4E585-C592-4C3C-B300-D270F37A2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437E1FD-198C-4236-810D-7A719A3CC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F930-7FD3-48CB-AEB3-811216ED99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E6A7966-B389-42FB-9FE0-AB6E93A9D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97A5A17-D043-4B08-A4A9-A83A81BD5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5D3F6-2C11-4E2E-82AC-568C3258C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527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558AEC-C20E-4E7D-8AEC-AD3C7C8A5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81160C4-A6BE-4BDE-B637-813954C03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F930-7FD3-48CB-AEB3-811216ED99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E6CF0A1-C342-4D73-A005-B5937DEDF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1A56D02-81D8-4755-8760-DCCF7D38E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5D3F6-2C11-4E2E-82AC-568C3258C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850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67A5D29-660C-4AB6-B4A2-17765673A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F930-7FD3-48CB-AEB3-811216ED99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4D26E66-90B6-4C7D-8544-F28BE5385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D2E84A0-5752-4B02-83C0-48842F6D6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5D3F6-2C11-4E2E-82AC-568C3258C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81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041FB9-30AC-43CB-BAEF-4A4B75809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8C3916-0659-495B-BFA1-5A03E9E23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A76EDB8-58FE-4E63-99D5-5D3D51CE6A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A6C4EFD-798B-4804-892B-F28604C2C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F930-7FD3-48CB-AEB3-811216ED99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57412DA-75F3-4262-8389-E811DF71B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6E24105-E28E-4064-B2E4-5116831BE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5D3F6-2C11-4E2E-82AC-568C3258C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8153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9084DB-6470-42CF-8823-384E3D766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01D4097-B567-4694-8121-C0E7BCB2C1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209724B-5743-405B-B7FA-2E417D5DD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6F283BD-69D8-44A4-84CE-68D6F1D2E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F930-7FD3-48CB-AEB3-811216ED99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870659D-9AAE-4A8C-904F-70208274B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B9A0070-6DB7-4ACD-B60F-F9A93CA47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5D3F6-2C11-4E2E-82AC-568C3258C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896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A5DC1F-D70B-48D0-8892-0C2C83650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067197F-0A7E-4377-97C3-F679CFA59A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8A5946E-A395-4AB1-88EC-5D8587991D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8F930-7FD3-48CB-AEB3-811216ED99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6E814F-0B3F-4DF1-B83B-FEE5EE3543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FF1C04A-FF92-44B4-81AB-5727E5C4A0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5D3F6-2C11-4E2E-82AC-568C3258C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72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9D27823A-C8DE-4A04-835B-F1D6F543E6A3}"/>
              </a:ext>
            </a:extLst>
          </p:cNvPr>
          <p:cNvGrpSpPr/>
          <p:nvPr/>
        </p:nvGrpSpPr>
        <p:grpSpPr>
          <a:xfrm>
            <a:off x="297896" y="292474"/>
            <a:ext cx="6111869" cy="496442"/>
            <a:chOff x="297896" y="291758"/>
            <a:chExt cx="7042446" cy="548906"/>
          </a:xfrm>
        </p:grpSpPr>
        <p:pic>
          <p:nvPicPr>
            <p:cNvPr id="16" name="Рисунок 1" descr="Рисунок 1">
              <a:extLst>
                <a:ext uri="{FF2B5EF4-FFF2-40B4-BE49-F238E27FC236}">
                  <a16:creationId xmlns:a16="http://schemas.microsoft.com/office/drawing/2014/main" id="{EA0812E9-DB37-48B0-A6F1-9E9F0BD75BB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7896" y="314343"/>
              <a:ext cx="1617842" cy="503737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17" name="Рисунок 16">
              <a:extLst>
                <a:ext uri="{FF2B5EF4-FFF2-40B4-BE49-F238E27FC236}">
                  <a16:creationId xmlns:a16="http://schemas.microsoft.com/office/drawing/2014/main" id="{E078FD0E-53E5-43E3-9F37-89F32C94D6C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156249" y="331013"/>
              <a:ext cx="1483558" cy="470397"/>
            </a:xfrm>
            <a:prstGeom prst="rect">
              <a:avLst/>
            </a:prstGeom>
          </p:spPr>
        </p:pic>
        <p:pic>
          <p:nvPicPr>
            <p:cNvPr id="18" name="Рисунок 17">
              <a:extLst>
                <a:ext uri="{FF2B5EF4-FFF2-40B4-BE49-F238E27FC236}">
                  <a16:creationId xmlns:a16="http://schemas.microsoft.com/office/drawing/2014/main" id="{B02B3E9E-FB8A-4383-9A31-8D322C8D8CD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880318" y="312693"/>
              <a:ext cx="1874389" cy="507037"/>
            </a:xfrm>
            <a:prstGeom prst="rect">
              <a:avLst/>
            </a:prstGeom>
          </p:spPr>
        </p:pic>
        <p:pic>
          <p:nvPicPr>
            <p:cNvPr id="19" name="Рисунок 18">
              <a:extLst>
                <a:ext uri="{FF2B5EF4-FFF2-40B4-BE49-F238E27FC236}">
                  <a16:creationId xmlns:a16="http://schemas.microsoft.com/office/drawing/2014/main" id="{53F84201-D956-43E1-A9EE-289EDCCD1FA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l="15713" r="22638"/>
            <a:stretch/>
          </p:blipFill>
          <p:spPr>
            <a:xfrm>
              <a:off x="5995218" y="291758"/>
              <a:ext cx="1345124" cy="548906"/>
            </a:xfrm>
            <a:prstGeom prst="rect">
              <a:avLst/>
            </a:prstGeom>
          </p:spPr>
        </p:pic>
      </p:grpSp>
      <p:sp>
        <p:nvSpPr>
          <p:cNvPr id="10" name="Прямоугольник 15">
            <a:extLst>
              <a:ext uri="{FF2B5EF4-FFF2-40B4-BE49-F238E27FC236}">
                <a16:creationId xmlns:a16="http://schemas.microsoft.com/office/drawing/2014/main" id="{178594A3-8D17-443C-8E2D-41718F294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78" y="966944"/>
            <a:ext cx="11423105" cy="5573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500" i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ru-RU" altLang="ru-RU" sz="3900" b="0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Система мотивации</a:t>
            </a:r>
          </a:p>
          <a:p>
            <a:pPr marL="0" marR="0" lvl="0" indent="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ru-RU" altLang="ru-RU" sz="2000" b="0" i="0" u="none" strike="noStrike" kern="0" cap="none" spc="-10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1" lang="ru-RU" altLang="ru-RU" sz="2000" b="0" kern="0" spc="-100" dirty="0">
                <a:solidFill>
                  <a:srgbClr val="4472C4">
                    <a:lumMod val="75000"/>
                  </a:srgbClr>
                </a:solidFill>
                <a:latin typeface="Century Gothic" panose="020B0502020202020204" pitchFamily="34" charset="0"/>
              </a:rPr>
              <a:t>1. Обучение сотрудников </a:t>
            </a:r>
          </a:p>
          <a:p>
            <a:pPr marL="342900" marR="0" lvl="0" indent="-34290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1" lang="ru-RU" altLang="ru-RU" sz="2000" b="0" i="0" u="none" strike="noStrike" kern="0" cap="none" spc="-10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2. Выявление агентов изменений</a:t>
            </a:r>
          </a:p>
          <a:p>
            <a:pPr marL="342900" marR="0" lvl="0" indent="-34290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1" lang="ru-RU" altLang="ru-RU" sz="2000" b="0" i="0" u="none" strike="noStrike" kern="0" cap="none" spc="-10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3. Финансовая мотивация</a:t>
            </a:r>
          </a:p>
          <a:p>
            <a:pPr marR="0" lvl="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1" lang="ru-RU" altLang="ru-RU" sz="2000" b="0" i="0" u="none" strike="noStrike" kern="0" cap="none" spc="-10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  <a:p>
            <a:pPr marR="0" lvl="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ru-RU" altLang="ru-RU" sz="2000" b="0" kern="0" spc="-100" dirty="0">
                <a:solidFill>
                  <a:srgbClr val="4472C4">
                    <a:lumMod val="75000"/>
                  </a:srgbClr>
                </a:solidFill>
                <a:latin typeface="Century Gothic" panose="020B0502020202020204" pitchFamily="34" charset="0"/>
              </a:rPr>
              <a:t>Нематериальная: </a:t>
            </a:r>
          </a:p>
          <a:p>
            <a:pPr marL="457200" marR="0" lvl="0" indent="-45720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kumimoji="1" lang="ru-RU" altLang="ru-RU" sz="2000" b="0" i="0" u="none" strike="noStrike" kern="0" cap="none" spc="-10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Конкурс</a:t>
            </a:r>
          </a:p>
          <a:p>
            <a:pPr marL="457200" marR="0" lvl="0" indent="-45720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kumimoji="1" lang="ru-RU" altLang="ru-RU" sz="2000" b="0" kern="0" spc="-100" dirty="0">
                <a:solidFill>
                  <a:srgbClr val="4472C4">
                    <a:lumMod val="75000"/>
                  </a:srgbClr>
                </a:solidFill>
                <a:latin typeface="Century Gothic" panose="020B0502020202020204" pitchFamily="34" charset="0"/>
              </a:rPr>
              <a:t>Доска почета</a:t>
            </a:r>
          </a:p>
          <a:p>
            <a:pPr marL="457200" marR="0" lvl="0" indent="-45720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kumimoji="1" lang="ru-RU" altLang="ru-RU" sz="2000" b="0" i="0" u="none" strike="noStrike" kern="0" cap="none" spc="-10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Письмо</a:t>
            </a:r>
            <a:r>
              <a:rPr kumimoji="1" lang="ru-RU" altLang="ru-RU" sz="2000" b="0" kern="0" spc="-100" dirty="0">
                <a:solidFill>
                  <a:srgbClr val="4472C4">
                    <a:lumMod val="75000"/>
                  </a:srgbClr>
                </a:solidFill>
                <a:latin typeface="Century Gothic" panose="020B0502020202020204" pitchFamily="34" charset="0"/>
              </a:rPr>
              <a:t>-благодарность родным</a:t>
            </a:r>
          </a:p>
          <a:p>
            <a:pPr marL="457200" marR="0" lvl="0" indent="-45720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kumimoji="1" lang="ru-RU" altLang="ru-RU" sz="2000" b="0" i="0" u="none" strike="noStrike" kern="0" cap="none" spc="-10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Бонус-подарок</a:t>
            </a:r>
          </a:p>
          <a:p>
            <a:pPr marL="457200" marR="0" lvl="0" indent="-45720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kumimoji="1" lang="ru-RU" altLang="ru-RU" sz="2000" b="0" kern="0" spc="-100" dirty="0">
                <a:solidFill>
                  <a:srgbClr val="4472C4">
                    <a:lumMod val="75000"/>
                  </a:srgbClr>
                </a:solidFill>
                <a:latin typeface="Century Gothic" panose="020B0502020202020204" pitchFamily="34" charset="0"/>
              </a:rPr>
              <a:t>Фиксация хороших результатов </a:t>
            </a:r>
          </a:p>
          <a:p>
            <a:pPr marL="457200" marR="0" lvl="0" indent="-45720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kumimoji="1" lang="ru-RU" altLang="ru-RU" sz="2000" b="0" i="0" u="none" strike="noStrike" kern="0" cap="none" spc="-10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Корпоративн</a:t>
            </a:r>
            <a:r>
              <a:rPr kumimoji="1" lang="ru-RU" altLang="ru-RU" sz="2000" b="0" kern="0" spc="-100" dirty="0" err="1">
                <a:solidFill>
                  <a:srgbClr val="4472C4">
                    <a:lumMod val="75000"/>
                  </a:srgbClr>
                </a:solidFill>
                <a:latin typeface="Century Gothic" panose="020B0502020202020204" pitchFamily="34" charset="0"/>
              </a:rPr>
              <a:t>ые</a:t>
            </a:r>
            <a:r>
              <a:rPr kumimoji="1" lang="ru-RU" altLang="ru-RU" sz="2000" b="0" kern="0" spc="-100" dirty="0">
                <a:solidFill>
                  <a:srgbClr val="4472C4">
                    <a:lumMod val="75000"/>
                  </a:srgbClr>
                </a:solidFill>
                <a:latin typeface="Century Gothic" panose="020B0502020202020204" pitchFamily="34" charset="0"/>
              </a:rPr>
              <a:t> мероприятия (совместный отдых, спортивные мероприятия, субботник, мероприятий для детей сотрудников)</a:t>
            </a:r>
            <a:endParaRPr kumimoji="1" lang="ru-RU" altLang="ru-RU" sz="2000" b="0" i="0" u="none" strike="noStrike" kern="0" cap="none" spc="-10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kumimoji="1" lang="ru-RU" altLang="ru-RU" sz="2000" b="0" i="0" u="none" strike="noStrike" kern="0" cap="none" spc="-10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7DE8FC79-2F01-4768-B6DA-529E16D09249}"/>
              </a:ext>
            </a:extLst>
          </p:cNvPr>
          <p:cNvCxnSpPr/>
          <p:nvPr/>
        </p:nvCxnSpPr>
        <p:spPr>
          <a:xfrm>
            <a:off x="357050" y="1068581"/>
            <a:ext cx="0" cy="540000"/>
          </a:xfrm>
          <a:prstGeom prst="line">
            <a:avLst/>
          </a:prstGeom>
          <a:ln w="63500">
            <a:solidFill>
              <a:srgbClr val="00CC99">
                <a:alpha val="9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F770FDFA-CFBA-4576-BCCC-4834B0275CC1}"/>
              </a:ext>
            </a:extLst>
          </p:cNvPr>
          <p:cNvSpPr txBox="1"/>
          <p:nvPr/>
        </p:nvSpPr>
        <p:spPr>
          <a:xfrm>
            <a:off x="10117123" y="292474"/>
            <a:ext cx="2323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Команда 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68128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Широкоэкранный</PresentationFormat>
  <Paragraphs>15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Аверьянов Евгений Алексеевич</dc:creator>
  <cp:lastModifiedBy>Аверьянов Евгений Алексеевич</cp:lastModifiedBy>
  <cp:revision>1</cp:revision>
  <dcterms:created xsi:type="dcterms:W3CDTF">2022-10-17T08:33:11Z</dcterms:created>
  <dcterms:modified xsi:type="dcterms:W3CDTF">2022-10-17T08:33:29Z</dcterms:modified>
</cp:coreProperties>
</file>