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  <p:sldMasterId id="2147483900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54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25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61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99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51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358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05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75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802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324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9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9A6C83-B24F-439E-A28E-5BAE079E7E72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A7C456-27FF-4C6C-B925-A579EDEC082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49AC7D6-78EB-4DD1-8801-2EFD048F41C2}" type="datetimeFigureOut">
              <a:rPr lang="ru-RU" smtClean="0">
                <a:solidFill>
                  <a:srgbClr val="073E87"/>
                </a:solidFill>
              </a:rPr>
              <a:pPr/>
              <a:t>13.10.2022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7EB447-22E2-4593-BFD8-ABF23705C60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3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769612" y="2418761"/>
            <a:ext cx="1298332" cy="1286756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признание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7710" y="112825"/>
            <a:ext cx="7704856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432048"/>
          </a:xfrm>
        </p:spPr>
        <p:txBody>
          <a:bodyPr>
            <a:noAutofit/>
          </a:bodyPr>
          <a:lstStyle/>
          <a:p>
            <a:pPr algn="ctr"/>
            <a:br>
              <a:rPr lang="ru-RU" sz="4400" dirty="0"/>
            </a:br>
            <a:r>
              <a:rPr lang="ru-RU" sz="4400" dirty="0"/>
              <a:t>Система мотивации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1547664" y="264163"/>
            <a:ext cx="6111869" cy="496442"/>
            <a:chOff x="297896" y="291758"/>
            <a:chExt cx="7042446" cy="548906"/>
          </a:xfrm>
        </p:grpSpPr>
        <p:pic>
          <p:nvPicPr>
            <p:cNvPr id="5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611560" y="2276386"/>
            <a:ext cx="1366657" cy="1374933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коммуни-кации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7586" y="1688421"/>
            <a:ext cx="1357873" cy="13737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 мотивация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9315" y="3910607"/>
            <a:ext cx="1296144" cy="1226369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карьерного роста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10629" y="4948671"/>
            <a:ext cx="4620101" cy="461665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200" dirty="0"/>
              <a:t>возможность повысить свою квалификацию</a:t>
            </a:r>
          </a:p>
          <a:p>
            <a:pPr marL="171450" indent="-171450">
              <a:buFontTx/>
              <a:buChar char="-"/>
            </a:pPr>
            <a:r>
              <a:rPr lang="ru-RU" sz="1200" dirty="0"/>
              <a:t>участие в тренингах, семинарах, форумах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91134" y="1412284"/>
            <a:ext cx="4610204" cy="646331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200" dirty="0"/>
              <a:t>чат «вопрос-ответ»</a:t>
            </a:r>
          </a:p>
          <a:p>
            <a:pPr marL="285750" indent="-285750">
              <a:buFontTx/>
              <a:buChar char="-"/>
            </a:pPr>
            <a:r>
              <a:rPr lang="ru-RU" sz="1200" dirty="0"/>
              <a:t>общение в формате рабочей группы</a:t>
            </a:r>
          </a:p>
          <a:p>
            <a:pPr marL="285750" indent="-285750">
              <a:buFontTx/>
              <a:buChar char="-"/>
            </a:pPr>
            <a:r>
              <a:rPr lang="ru-RU" sz="1200" dirty="0"/>
              <a:t>совещания в формате «открытый диалог с руководством»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19446" y="2132856"/>
            <a:ext cx="4610204" cy="830997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200" dirty="0"/>
              <a:t>система премирования</a:t>
            </a:r>
          </a:p>
          <a:p>
            <a:pPr marL="285750" indent="-285750">
              <a:buFontTx/>
              <a:buChar char="-"/>
            </a:pPr>
            <a:r>
              <a:rPr lang="ru-RU" sz="1200" dirty="0"/>
              <a:t>дополнительные выходные по итогам работы</a:t>
            </a:r>
          </a:p>
          <a:p>
            <a:pPr marL="285750" indent="-285750">
              <a:buFontTx/>
              <a:buChar char="-"/>
            </a:pPr>
            <a:r>
              <a:rPr lang="ru-RU" sz="1200" dirty="0"/>
              <a:t>корпоративные мероприятия</a:t>
            </a:r>
          </a:p>
          <a:p>
            <a:pPr marL="285750" indent="-285750">
              <a:buFontTx/>
              <a:buChar char="-"/>
            </a:pPr>
            <a:r>
              <a:rPr lang="ru-RU" sz="1200" dirty="0"/>
              <a:t>коллективный договор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15110" y="3018050"/>
            <a:ext cx="4610204" cy="830997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200" dirty="0"/>
              <a:t>доски почета, грамоты</a:t>
            </a:r>
          </a:p>
          <a:p>
            <a:pPr marL="171450" indent="-171450">
              <a:buFontTx/>
              <a:buChar char="-"/>
            </a:pPr>
            <a:r>
              <a:rPr lang="ru-RU" sz="1200" dirty="0"/>
              <a:t>возможность выступлений и публикаций в социальных сетях</a:t>
            </a:r>
          </a:p>
          <a:p>
            <a:pPr marL="171450" indent="-171450">
              <a:buFontTx/>
              <a:buChar char="-"/>
            </a:pPr>
            <a:r>
              <a:rPr lang="ru-RU" sz="1200" dirty="0"/>
              <a:t>возможность включения в рабочую группу или в комитет </a:t>
            </a:r>
            <a:r>
              <a:rPr lang="ru-RU" sz="1200" dirty="0" err="1"/>
              <a:t>клиентоцентричности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4427984" y="3918247"/>
            <a:ext cx="4602747" cy="461665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200" dirty="0"/>
              <a:t>разработка положения о наставничестве</a:t>
            </a:r>
          </a:p>
          <a:p>
            <a:pPr marL="171450" indent="-171450">
              <a:buFontTx/>
              <a:buChar char="-"/>
            </a:pPr>
            <a:r>
              <a:rPr lang="ru-RU" sz="1200" dirty="0"/>
              <a:t>возможность быть наставником для нескольких сотрудников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27984" y="4437112"/>
            <a:ext cx="4602747" cy="461665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200" dirty="0"/>
              <a:t>формирование кадрового резерва</a:t>
            </a:r>
          </a:p>
          <a:p>
            <a:pPr marL="171450" indent="-171450">
              <a:buFontTx/>
              <a:buChar char="-"/>
            </a:pPr>
            <a:r>
              <a:rPr lang="ru-RU" sz="1200" dirty="0"/>
              <a:t>ротация кадров по разным направлениям деятельности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3568" y="3433548"/>
            <a:ext cx="1368152" cy="1291596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Тренинги, обучение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99792" y="3474683"/>
            <a:ext cx="1368152" cy="1193261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Наставни-чество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01959" y="2734973"/>
            <a:ext cx="1333500" cy="1283113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endParaRPr lang="ru-RU" sz="1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мотивации</a:t>
            </a:r>
          </a:p>
        </p:txBody>
      </p:sp>
    </p:spTree>
    <p:extLst>
      <p:ext uri="{BB962C8B-B14F-4D97-AF65-F5344CB8AC3E}">
        <p14:creationId xmlns:p14="http://schemas.microsoft.com/office/powerpoint/2010/main" val="3851233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1331640" y="338328"/>
            <a:ext cx="6111869" cy="496442"/>
            <a:chOff x="297896" y="291758"/>
            <a:chExt cx="7042446" cy="548906"/>
          </a:xfrm>
        </p:grpSpPr>
        <p:pic>
          <p:nvPicPr>
            <p:cNvPr id="4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755576" y="2132856"/>
            <a:ext cx="531182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73E87">
                    <a:lumMod val="75000"/>
                  </a:srgbClr>
                </a:solidFill>
                <a:latin typeface="Bahnschrift SemiCondensed" panose="020B0502040204020203" pitchFamily="34" charset="0"/>
              </a:rPr>
              <a:t>Команда №8</a:t>
            </a:r>
          </a:p>
          <a:p>
            <a:endParaRPr lang="ru-RU" b="1" dirty="0">
              <a:solidFill>
                <a:srgbClr val="073E87">
                  <a:lumMod val="75000"/>
                </a:srgbClr>
              </a:solidFill>
              <a:latin typeface="Bahnschrift SemiCondensed" panose="020B0502040204020203" pitchFamily="34" charset="0"/>
            </a:endParaRP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Ляпина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Анна, Ленинградская область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Михайленко Елена, г. Санкт-Петербург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Мерзоева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Юлия, Республика Калмыкия, г. Элиста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Головчанская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Татьяна, Республика Адыгея, г. Майкл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Паршина Юлия, г. Астрахань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Роговцова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Галина, Краснодарский край, г. Тихорецк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Еразов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Юсуп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, Чеченская республика, г. Шали</a:t>
            </a:r>
          </a:p>
          <a:p>
            <a:r>
              <a:rPr lang="ru-RU" b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433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</TotalTime>
  <Words>154</Words>
  <Application>Microsoft Office PowerPoint</Application>
  <PresentationFormat>Экран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Bahnschrift SemiCondensed</vt:lpstr>
      <vt:lpstr>Calibri</vt:lpstr>
      <vt:lpstr>Candara</vt:lpstr>
      <vt:lpstr>Constantia</vt:lpstr>
      <vt:lpstr>Symbol</vt:lpstr>
      <vt:lpstr>Times New Roman</vt:lpstr>
      <vt:lpstr>Wingdings 2</vt:lpstr>
      <vt:lpstr>Поток</vt:lpstr>
      <vt:lpstr>Волна</vt:lpstr>
      <vt:lpstr> Система мотивации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мотивации</dc:title>
  <dc:creator>Erazov</dc:creator>
  <cp:lastModifiedBy>Zaiceva.natalya@outlook.com</cp:lastModifiedBy>
  <cp:revision>16</cp:revision>
  <dcterms:created xsi:type="dcterms:W3CDTF">2022-10-11T08:11:19Z</dcterms:created>
  <dcterms:modified xsi:type="dcterms:W3CDTF">2022-10-13T08:03:53Z</dcterms:modified>
</cp:coreProperties>
</file>