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F6A775-03B4-41B9-BF98-B88BA5748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0EC2F6-25B4-4AE1-92EC-7C43A8E14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B0C904-C445-404E-8369-44C9DD730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555A3C-79EA-405C-AA46-234CE643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35419-C881-4CA7-9DAD-6C91E687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38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91259-E291-4A2B-9DA3-BC9DA736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0F03A1-38C8-4760-8054-A4B1386D2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580657-9893-4939-B8CB-C65F3760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EF5762-4DBC-4630-AF14-1E5C7E66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860D2-2BD9-44F2-87FB-C7C9ADE6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14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77F416-4E6C-4B6D-A339-BBFE8BB78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530F23-A684-4899-8596-B2C47E114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AB766F-7C06-4184-8B45-CC79F269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214578-697E-4B98-B64A-F7F2D849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69E4AB-E97C-4F4B-A173-C04B871F2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48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2C037-9B23-4577-89B4-BEF82894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326C-6FC5-4BE9-A31F-F2D2EF1F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9E632A-0CD8-491E-AB89-9DBD7E2C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23C609-AFB3-4850-88C8-66AC07479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FE65A5-6EC3-433B-9D03-75719850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9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270BA-F9C4-4E48-B9DF-828495DDE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E542FE-0F2A-4572-9AE5-A2BFEBC62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C855E9-FB13-44BD-89F4-AB0C2428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907317-0E85-46FD-A1C2-5E649020D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88A1A-AD56-4475-940C-E44C4A60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13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40962-96FB-4243-B3A1-FE5A3AC6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4CF8A-08F1-489F-A56A-219C6FBB3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E6C301-960C-4650-B86A-4FD811DEA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FB2D8F-373A-4052-BA80-CEE3B95BC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4E2DC6-20E1-4A38-AD97-0B799724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F97F2D-531D-452B-AAFB-739D55F4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95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FFED19-0382-472C-8964-DD6BA3F1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D81732-D196-4C4E-87B0-6917546AE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C2958C-F73F-419B-BF3E-F3A271EE5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6B8E5D3-A033-47B2-9AC5-1FE43A223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3174C5F-BA77-4C59-9F4D-9657528F1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DB3E1F-587C-49EC-962F-6BFD0E44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792F0EB-1A88-479B-AE27-9AD44EEEC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0110DE-9184-4681-8E0F-DDD07799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4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B357D-941C-4B91-ABE0-B13D84D85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395AAB-B10A-4370-AB4A-3DA5C89C8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BC8158-EBA6-4C24-B255-B572F2BE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50CA52-1FF0-40B6-AB08-6441CBEF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2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1D141A5-9CD5-42A6-996E-F27C63D0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405F17-68B9-4F44-B686-DA352AD3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0437DA-A8DD-402F-94BD-1C78AD32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5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A4B96B-7EFE-467B-ADB9-AD63F3809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296E14-24F4-4287-9A79-5A72F6FC1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878CFE-C66C-49CC-A7AD-9B6A9ACB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9006A2-F6D1-496C-9F44-20ABB963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5D4529-5384-431B-B6E4-A9AF61A6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FE4B33-F5A2-4A59-953B-2FDA2137E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4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23B57-4341-414B-81E9-778118C54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17C1FD-BE8C-4C0D-9328-92DDA9ECCF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B43FE2-CCEA-41EE-98F7-76B328343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62A83D-575A-4A32-A9B8-2FE9BB91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A30EE7-049B-4411-974A-2AE62350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C69C94-3A70-4F1B-AEB3-D719A744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48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769249-F041-4454-AC90-39A6DEE9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AA364C-9467-4C8C-AB31-3A0C82E36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ACB989-13EA-492A-9436-E98302891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A610-DBB8-45E9-818A-27782806493A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71284-89E4-4098-9220-AB66A8587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0F1F04-9114-492C-AFDB-C83DE7A3E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8B803-1F99-4A98-AA99-41D6A4390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16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A04321D-B543-4898-B8F6-726C66083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62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2F1455-8DCB-4100-8AD1-2A8150EFF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C49024F-9C7F-443C-B2E1-F257534EFD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78" r="4281" b="8351"/>
          <a:stretch/>
        </p:blipFill>
        <p:spPr>
          <a:xfrm>
            <a:off x="529700" y="1393794"/>
            <a:ext cx="7108747" cy="474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32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Zaiceva.natalya@outlook.com</cp:lastModifiedBy>
  <cp:revision>1</cp:revision>
  <dcterms:created xsi:type="dcterms:W3CDTF">2022-10-13T09:09:22Z</dcterms:created>
  <dcterms:modified xsi:type="dcterms:W3CDTF">2022-10-14T06:13:51Z</dcterms:modified>
</cp:coreProperties>
</file>