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321" r:id="rId2"/>
    <p:sldId id="324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гелина Фунда" initials="АФ" lastIdx="1" clrIdx="0">
    <p:extLst>
      <p:ext uri="{19B8F6BF-5375-455C-9EA6-DF929625EA0E}">
        <p15:presenceInfo xmlns:p15="http://schemas.microsoft.com/office/powerpoint/2012/main" userId="Ангелина Фунд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2FF89-D1CA-47A6-B0CE-116543A4620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7BC07-D98A-4F2E-B32C-5DD0F20AE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423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9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931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43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834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78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08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3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898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843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9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758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56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17D0EEC-30F7-4A16-A352-FB7F28CC3F2A}"/>
              </a:ext>
            </a:extLst>
          </p:cNvPr>
          <p:cNvSpPr/>
          <p:nvPr/>
        </p:nvSpPr>
        <p:spPr>
          <a:xfrm>
            <a:off x="0" y="-134288"/>
            <a:ext cx="12192000" cy="6336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5F2EC6-371B-48F6-AD2A-B99403D0A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336" y="286603"/>
            <a:ext cx="10753344" cy="1450757"/>
          </a:xfrm>
        </p:spPr>
        <p:txBody>
          <a:bodyPr anchor="t">
            <a:normAutofit/>
          </a:bodyPr>
          <a:lstStyle/>
          <a:p>
            <a:r>
              <a:rPr lang="ru-RU" sz="3600" spc="0" dirty="0"/>
              <a:t>Команда №3 </a:t>
            </a:r>
            <a:br>
              <a:rPr lang="ru-RU" sz="3600" spc="0" dirty="0"/>
            </a:br>
            <a:r>
              <a:rPr lang="ru-RU" sz="3600" b="1" spc="0" dirty="0"/>
              <a:t>«Система мотивации сотрудников» </a:t>
            </a:r>
          </a:p>
        </p:txBody>
      </p:sp>
      <p:pic>
        <p:nvPicPr>
          <p:cNvPr id="12292" name="Picture 4" descr="мотивация персонала">
            <a:extLst>
              <a:ext uri="{FF2B5EF4-FFF2-40B4-BE49-F238E27FC236}">
                <a16:creationId xmlns:a16="http://schemas.microsoft.com/office/drawing/2014/main" id="{AE425020-2CDF-4E27-A74B-D43BBE831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1432" y="145824"/>
            <a:ext cx="3598450" cy="1878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Объект 2">
            <a:extLst>
              <a:ext uri="{FF2B5EF4-FFF2-40B4-BE49-F238E27FC236}">
                <a16:creationId xmlns:a16="http://schemas.microsoft.com/office/drawing/2014/main" id="{88D8F2EC-0094-490D-9715-4C752DB18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" y="2822448"/>
            <a:ext cx="2239494" cy="3367864"/>
          </a:xfrm>
        </p:spPr>
        <p:txBody>
          <a:bodyPr>
            <a:normAutofit/>
          </a:bodyPr>
          <a:lstStyle/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Премии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Бонусы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Путевки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Оплачиваемый выходной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Оплачиваемый досуг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Оплачиваемые спорт. мероприятия</a:t>
            </a:r>
          </a:p>
          <a:p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70C0FF4B-3C67-4DCB-83A6-6EF0232D207E}"/>
              </a:ext>
            </a:extLst>
          </p:cNvPr>
          <p:cNvSpPr/>
          <p:nvPr/>
        </p:nvSpPr>
        <p:spPr>
          <a:xfrm>
            <a:off x="518160" y="1567721"/>
            <a:ext cx="4657344" cy="4562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Вознаграждение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B7C4722E-E911-4AFD-AC8B-F4D66B4AEE02}"/>
              </a:ext>
            </a:extLst>
          </p:cNvPr>
          <p:cNvSpPr/>
          <p:nvPr/>
        </p:nvSpPr>
        <p:spPr>
          <a:xfrm>
            <a:off x="492204" y="2278157"/>
            <a:ext cx="2265450" cy="45624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Материальное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C3CFC750-8537-4F88-B744-3492387D5643}"/>
              </a:ext>
            </a:extLst>
          </p:cNvPr>
          <p:cNvSpPr/>
          <p:nvPr/>
        </p:nvSpPr>
        <p:spPr>
          <a:xfrm>
            <a:off x="2910054" y="2278157"/>
            <a:ext cx="2265450" cy="4562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Нематериальное</a:t>
            </a:r>
          </a:p>
        </p:txBody>
      </p:sp>
      <p:cxnSp>
        <p:nvCxnSpPr>
          <p:cNvPr id="13" name="Соединитель: уступ 12">
            <a:extLst>
              <a:ext uri="{FF2B5EF4-FFF2-40B4-BE49-F238E27FC236}">
                <a16:creationId xmlns:a16="http://schemas.microsoft.com/office/drawing/2014/main" id="{88527648-E4D1-46C3-B279-8243B072479D}"/>
              </a:ext>
            </a:extLst>
          </p:cNvPr>
          <p:cNvCxnSpPr>
            <a:cxnSpLocks/>
            <a:stCxn id="9" idx="2"/>
            <a:endCxn id="11" idx="0"/>
          </p:cNvCxnSpPr>
          <p:nvPr/>
        </p:nvCxnSpPr>
        <p:spPr>
          <a:xfrm rot="5400000">
            <a:off x="2108784" y="1540109"/>
            <a:ext cx="254194" cy="1221903"/>
          </a:xfrm>
          <a:prstGeom prst="bentConnector3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Соединитель: уступ 18">
            <a:extLst>
              <a:ext uri="{FF2B5EF4-FFF2-40B4-BE49-F238E27FC236}">
                <a16:creationId xmlns:a16="http://schemas.microsoft.com/office/drawing/2014/main" id="{168F4F79-57F9-4792-AB04-D02E410CB16C}"/>
              </a:ext>
            </a:extLst>
          </p:cNvPr>
          <p:cNvCxnSpPr>
            <a:cxnSpLocks/>
            <a:stCxn id="9" idx="2"/>
            <a:endCxn id="14" idx="0"/>
          </p:cNvCxnSpPr>
          <p:nvPr/>
        </p:nvCxnSpPr>
        <p:spPr>
          <a:xfrm rot="16200000" flipH="1">
            <a:off x="3317708" y="1553086"/>
            <a:ext cx="254194" cy="1195947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Объект 2">
            <a:extLst>
              <a:ext uri="{FF2B5EF4-FFF2-40B4-BE49-F238E27FC236}">
                <a16:creationId xmlns:a16="http://schemas.microsoft.com/office/drawing/2014/main" id="{DAF5E0DC-69B1-43BD-B321-D51313957D9B}"/>
              </a:ext>
            </a:extLst>
          </p:cNvPr>
          <p:cNvSpPr txBox="1">
            <a:spLocks/>
          </p:cNvSpPr>
          <p:nvPr/>
        </p:nvSpPr>
        <p:spPr>
          <a:xfrm>
            <a:off x="2936010" y="2822448"/>
            <a:ext cx="2239494" cy="336786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Грамоты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Знаки отличия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Фиксация на </a:t>
            </a:r>
            <a:r>
              <a:rPr lang="ru-RU"/>
              <a:t>достижениях сотрудников</a:t>
            </a:r>
            <a:endParaRPr lang="ru-RU" dirty="0"/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Грамоты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Устная похвала</a:t>
            </a:r>
          </a:p>
          <a:p>
            <a:endParaRPr lang="ru-RU" dirty="0"/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41583A3F-D661-4C91-88AD-3DDC47C34388}"/>
              </a:ext>
            </a:extLst>
          </p:cNvPr>
          <p:cNvSpPr/>
          <p:nvPr/>
        </p:nvSpPr>
        <p:spPr>
          <a:xfrm>
            <a:off x="5702808" y="2278099"/>
            <a:ext cx="2947416" cy="4562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Мотивационные тренинги</a:t>
            </a:r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4BD9C04D-8A76-4163-AD66-27633BA33DF6}"/>
              </a:ext>
            </a:extLst>
          </p:cNvPr>
          <p:cNvSpPr/>
          <p:nvPr/>
        </p:nvSpPr>
        <p:spPr>
          <a:xfrm>
            <a:off x="9372380" y="2269013"/>
            <a:ext cx="2265450" cy="4562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Обучение</a:t>
            </a:r>
          </a:p>
        </p:txBody>
      </p:sp>
      <p:cxnSp>
        <p:nvCxnSpPr>
          <p:cNvPr id="27" name="Соединитель: уступ 26">
            <a:extLst>
              <a:ext uri="{FF2B5EF4-FFF2-40B4-BE49-F238E27FC236}">
                <a16:creationId xmlns:a16="http://schemas.microsoft.com/office/drawing/2014/main" id="{96395CD5-BEE6-400A-9E99-F90CDD646A9B}"/>
              </a:ext>
            </a:extLst>
          </p:cNvPr>
          <p:cNvCxnSpPr>
            <a:cxnSpLocks/>
            <a:stCxn id="14" idx="3"/>
            <a:endCxn id="23" idx="1"/>
          </p:cNvCxnSpPr>
          <p:nvPr/>
        </p:nvCxnSpPr>
        <p:spPr>
          <a:xfrm flipV="1">
            <a:off x="5175504" y="2506220"/>
            <a:ext cx="527304" cy="58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1" name="Соединитель: уступ 30">
            <a:extLst>
              <a:ext uri="{FF2B5EF4-FFF2-40B4-BE49-F238E27FC236}">
                <a16:creationId xmlns:a16="http://schemas.microsoft.com/office/drawing/2014/main" id="{38755F63-7D62-4D47-9FE8-AE10DFC44F70}"/>
              </a:ext>
            </a:extLst>
          </p:cNvPr>
          <p:cNvCxnSpPr>
            <a:cxnSpLocks/>
            <a:stCxn id="14" idx="3"/>
            <a:endCxn id="24" idx="0"/>
          </p:cNvCxnSpPr>
          <p:nvPr/>
        </p:nvCxnSpPr>
        <p:spPr>
          <a:xfrm flipV="1">
            <a:off x="5175504" y="2269013"/>
            <a:ext cx="5329601" cy="237265"/>
          </a:xfrm>
          <a:prstGeom prst="bentConnector4">
            <a:avLst>
              <a:gd name="adj1" fmla="val 4717"/>
              <a:gd name="adj2" fmla="val 161663"/>
            </a:avLst>
          </a:prstGeom>
          <a:ln w="190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4" name="Объект 2">
            <a:extLst>
              <a:ext uri="{FF2B5EF4-FFF2-40B4-BE49-F238E27FC236}">
                <a16:creationId xmlns:a16="http://schemas.microsoft.com/office/drawing/2014/main" id="{65071A24-6255-47E0-9312-06CFDC9F5005}"/>
              </a:ext>
            </a:extLst>
          </p:cNvPr>
          <p:cNvSpPr txBox="1">
            <a:spLocks/>
          </p:cNvSpPr>
          <p:nvPr/>
        </p:nvSpPr>
        <p:spPr>
          <a:xfrm>
            <a:off x="5702808" y="2822448"/>
            <a:ext cx="3321534" cy="336786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Тренинги по эмоциональной разгрузке (</a:t>
            </a:r>
            <a:r>
              <a:rPr lang="en-US" dirty="0"/>
              <a:t>#</a:t>
            </a:r>
            <a:r>
              <a:rPr lang="ru-RU" dirty="0"/>
              <a:t> профилактика эмоционального выгорания)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Тренинги на сплочение коллектива (Тимбилдинг)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T</a:t>
            </a:r>
            <a:r>
              <a:rPr lang="ru-RU" dirty="0" err="1"/>
              <a:t>айм</a:t>
            </a:r>
            <a:r>
              <a:rPr lang="ru-RU" dirty="0"/>
              <a:t>-менеджмент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Постановка целей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Разбор реальных ситуаций 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Разбор сложных случаев и методы их разрешения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7" name="Объект 2">
            <a:extLst>
              <a:ext uri="{FF2B5EF4-FFF2-40B4-BE49-F238E27FC236}">
                <a16:creationId xmlns:a16="http://schemas.microsoft.com/office/drawing/2014/main" id="{CB0CC8AF-1BE4-43AD-BE42-B9C10D987711}"/>
              </a:ext>
            </a:extLst>
          </p:cNvPr>
          <p:cNvSpPr txBox="1">
            <a:spLocks/>
          </p:cNvSpPr>
          <p:nvPr/>
        </p:nvSpPr>
        <p:spPr>
          <a:xfrm>
            <a:off x="9372380" y="2889332"/>
            <a:ext cx="2637502" cy="336786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Обмен опытом с коллегами из разных регионов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Расширение компетенций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Индивидуальные траектории развития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1766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5F2EC6-371B-48F6-AD2A-B99403D0A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Команда №3 «Работаем на результат»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B84BD4-ACD4-4F1E-B9D2-83EB6EABE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Состав: 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 err="1"/>
              <a:t>Панферкина</a:t>
            </a:r>
            <a:r>
              <a:rPr lang="ru-RU" dirty="0"/>
              <a:t> Юлия, Рязанская область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/>
              <a:t>Шевелева Анна, Брянская область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/>
              <a:t>Соколова Марина, Томская область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 err="1"/>
              <a:t>Досадина</a:t>
            </a:r>
            <a:r>
              <a:rPr lang="ru-RU" dirty="0"/>
              <a:t> Татьяна, Московская область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/>
              <a:t>Ершова Юлия, Калужская область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/>
              <a:t>Шаповалова Анастасия, Смоленская область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/>
              <a:t>Донцова Евгения, Воронежская область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73275C1-F72C-4C88-8B76-3D832CA062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6208" y="1993024"/>
            <a:ext cx="5353197" cy="387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4098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232</TotalTime>
  <Words>118</Words>
  <Application>Microsoft Office PowerPoint</Application>
  <PresentationFormat>Широкоэкранный</PresentationFormat>
  <Paragraphs>35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Ретро</vt:lpstr>
      <vt:lpstr>Команда №3  «Система мотивации сотрудников» </vt:lpstr>
      <vt:lpstr>Команда №3 «Работаем на результат»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Ангелина Фунда</dc:creator>
  <cp:lastModifiedBy>Вера. Наджда.  Любовь Цссв</cp:lastModifiedBy>
  <cp:revision>24</cp:revision>
  <dcterms:created xsi:type="dcterms:W3CDTF">2022-10-11T10:07:45Z</dcterms:created>
  <dcterms:modified xsi:type="dcterms:W3CDTF">2022-10-17T17:52:55Z</dcterms:modified>
</cp:coreProperties>
</file>