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776"/>
    <a:srgbClr val="FF0066"/>
    <a:srgbClr val="FF5050"/>
    <a:srgbClr val="00CC99"/>
    <a:srgbClr val="008080"/>
    <a:srgbClr val="00FFCC"/>
    <a:srgbClr val="009999"/>
    <a:srgbClr val="FFCC00"/>
    <a:srgbClr val="33CC33"/>
    <a:srgbClr val="33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471" autoAdjust="0"/>
    <p:restoredTop sz="98029" autoAdjust="0"/>
  </p:normalViewPr>
  <p:slideViewPr>
    <p:cSldViewPr snapToGrid="0" showGuides="1">
      <p:cViewPr>
        <p:scale>
          <a:sx n="100" d="100"/>
          <a:sy n="100" d="100"/>
        </p:scale>
        <p:origin x="-10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986BD-4443-A64D-90A8-E039ABCE078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24D62-4DE1-9B4D-B478-BA23DB6695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197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8582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469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1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968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791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933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76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527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874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830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705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777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938128" y="1059210"/>
            <a:ext cx="11253872" cy="671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 algn="ctr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3600" kern="0" spc="-100" dirty="0" smtClean="0">
                <a:solidFill>
                  <a:srgbClr val="002060"/>
                </a:solidFill>
                <a:latin typeface="Arial" pitchFamily="34" charset="0"/>
              </a:rPr>
              <a:t>Оценка компетенций клиентоцентричности</a:t>
            </a:r>
            <a:endParaRPr kumimoji="1" lang="ru-RU" altLang="ru-RU" sz="3600" b="0" kern="0" spc="-100" dirty="0">
              <a:solidFill>
                <a:schemeClr val="accent5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xmlns="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xmlns="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711E27F-5F9F-4130-84CC-D89B119239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695700"/>
            <a:ext cx="4928408" cy="3038476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1943100" y="1962151"/>
            <a:ext cx="3533775" cy="3619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lt1"/>
                </a:solidFill>
              </a:rPr>
              <a:t>Обучающие мероприятия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3476625" y="2362200"/>
            <a:ext cx="514350" cy="476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620125" y="2400300"/>
            <a:ext cx="581025" cy="447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6071295" y="1952626"/>
            <a:ext cx="4196656" cy="3619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lt1"/>
                </a:solidFill>
              </a:rPr>
              <a:t>Мероприятия по вовлечению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14550" y="2695575"/>
            <a:ext cx="34861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Форумы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Семинары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Деловые игры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67400" y="2886075"/>
            <a:ext cx="4636975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Выявление и поддержка агентов изменений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Организация конкурсов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 показателей эффективности сотрудников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Специальные платформы знаний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Обмен практиками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Визуализация ценностей клиентоцентричности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Личный пример руководителя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Развитая корпоративная культура организации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Тим-билдинг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Разбор ситуаций «5 минут»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762875" y="5819775"/>
            <a:ext cx="3168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Индекс удовлетворенности услуг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Обратная связь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«Тайный клиент»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99745" y="6057900"/>
            <a:ext cx="1986855" cy="39052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lt1"/>
                </a:solidFill>
              </a:rPr>
              <a:t>Инструменты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7210425" y="6238875"/>
            <a:ext cx="4381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256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56</Words>
  <Application>Microsoft Office PowerPoint</Application>
  <PresentationFormat>Произвольный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deivox</dc:creator>
  <cp:lastModifiedBy>Okt_book</cp:lastModifiedBy>
  <cp:revision>307</cp:revision>
  <dcterms:created xsi:type="dcterms:W3CDTF">2018-01-30T09:49:03Z</dcterms:created>
  <dcterms:modified xsi:type="dcterms:W3CDTF">2022-10-13T15:27:02Z</dcterms:modified>
</cp:coreProperties>
</file>