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3"/>
  </p:sldMasterIdLst>
  <p:notesMasterIdLst>
    <p:notesMasterId r:id="rId4"/>
  </p:notesMasterIdLst>
  <p:sldIdLst>
    <p:sldId id="256" r:id="rId5"/>
  </p:sldIdLst>
  <p:sldSz cy="6858000" cx="12192000"/>
  <p:notesSz cx="6858000" cy="9144000"/>
  <p:embeddedFontLst>
    <p:embeddedFont>
      <p:font typeface="Century Gothic"/>
      <p:regular r:id="rId6"/>
      <p:bold r:id="rId7"/>
      <p:italic r:id="rId8"/>
      <p:boldItalic r:id="rId9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r:id="rId10" roundtripDataSignature="AMtx7mg1rV2N236NV9eWKgYhKnJgOI1AV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0" Type="http://customschemas.google.com/relationships/presentationmetadata" Target="metadata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font" Target="fonts/CenturyGothic-boldItalic.fntdata"/><Relationship Id="rId5" Type="http://schemas.openxmlformats.org/officeDocument/2006/relationships/slide" Target="slides/slide1.xml"/><Relationship Id="rId6" Type="http://schemas.openxmlformats.org/officeDocument/2006/relationships/font" Target="fonts/CenturyGothic-regular.fntdata"/><Relationship Id="rId7" Type="http://schemas.openxmlformats.org/officeDocument/2006/relationships/font" Target="fonts/CenturyGothic-bold.fntdata"/><Relationship Id="rId8" Type="http://schemas.openxmlformats.org/officeDocument/2006/relationships/font" Target="fonts/CenturyGothic-italic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2" name="Google Shape;162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Титульный слайд" type="title">
  <p:cSld name="TITLE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5"/>
          <p:cNvSpPr txBox="1"/>
          <p:nvPr>
            <p:ph type="ctrTitle"/>
          </p:nvPr>
        </p:nvSpPr>
        <p:spPr>
          <a:xfrm>
            <a:off x="2589213" y="2514600"/>
            <a:ext cx="8915399" cy="226278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5400"/>
              <a:buFont typeface="Century Gothic"/>
              <a:buNone/>
              <a:defRPr sz="540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5"/>
          <p:cNvSpPr txBox="1"/>
          <p:nvPr>
            <p:ph idx="1" type="subTitle"/>
          </p:nvPr>
        </p:nvSpPr>
        <p:spPr>
          <a:xfrm>
            <a:off x="2589213" y="4777379"/>
            <a:ext cx="8915399" cy="112628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1000"/>
              </a:spcBef>
              <a:spcAft>
                <a:spcPts val="0"/>
              </a:spcAft>
              <a:buSzPts val="1800"/>
              <a:buNone/>
              <a:defRPr>
                <a:solidFill>
                  <a:srgbClr val="595959"/>
                </a:solidFill>
              </a:defRPr>
            </a:lvl1pPr>
            <a:lvl2pPr lvl="1" algn="ctr">
              <a:spcBef>
                <a:spcPts val="1000"/>
              </a:spcBef>
              <a:spcAft>
                <a:spcPts val="0"/>
              </a:spcAft>
              <a:buSzPts val="16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100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1000"/>
              </a:spcBef>
              <a:spcAft>
                <a:spcPts val="0"/>
              </a:spcAft>
              <a:buSzPts val="12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1000"/>
              </a:spcBef>
              <a:spcAft>
                <a:spcPts val="0"/>
              </a:spcAft>
              <a:buSzPts val="12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1000"/>
              </a:spcBef>
              <a:spcAft>
                <a:spcPts val="0"/>
              </a:spcAft>
              <a:buSzPts val="12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1000"/>
              </a:spcBef>
              <a:spcAft>
                <a:spcPts val="0"/>
              </a:spcAft>
              <a:buSzPts val="12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1000"/>
              </a:spcBef>
              <a:spcAft>
                <a:spcPts val="0"/>
              </a:spcAft>
              <a:buSzPts val="12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1000"/>
              </a:spcBef>
              <a:spcAft>
                <a:spcPts val="0"/>
              </a:spcAft>
              <a:buSzPts val="12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41" name="Google Shape;41;p5"/>
          <p:cNvSpPr txBox="1"/>
          <p:nvPr>
            <p:ph idx="10" type="dt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5"/>
          <p:cNvSpPr txBox="1"/>
          <p:nvPr>
            <p:ph idx="11" type="ftr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5"/>
          <p:cNvSpPr/>
          <p:nvPr/>
        </p:nvSpPr>
        <p:spPr>
          <a:xfrm>
            <a:off x="0" y="4323810"/>
            <a:ext cx="1744652" cy="778589"/>
          </a:xfrm>
          <a:custGeom>
            <a:rect b="b" l="l" r="r" t="t"/>
            <a:pathLst>
              <a:path extrusionOk="0" h="166" w="372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4" name="Google Shape;44;p5"/>
          <p:cNvSpPr txBox="1"/>
          <p:nvPr>
            <p:ph idx="12" type="sldNum"/>
          </p:nvPr>
        </p:nvSpPr>
        <p:spPr>
          <a:xfrm>
            <a:off x="531812" y="4529540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и подпись">
  <p:cSld name="Заголовок и подпись"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14"/>
          <p:cNvSpPr txBox="1"/>
          <p:nvPr>
            <p:ph type="title"/>
          </p:nvPr>
        </p:nvSpPr>
        <p:spPr>
          <a:xfrm>
            <a:off x="2589212" y="609600"/>
            <a:ext cx="8915399" cy="3117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4800"/>
              <a:buFont typeface="Century Gothic"/>
              <a:buNone/>
              <a:defRPr b="0" sz="4800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6" name="Google Shape;106;p14"/>
          <p:cNvSpPr txBox="1"/>
          <p:nvPr>
            <p:ph idx="1" type="body"/>
          </p:nvPr>
        </p:nvSpPr>
        <p:spPr>
          <a:xfrm>
            <a:off x="2589212" y="4354046"/>
            <a:ext cx="8915399" cy="155586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1800"/>
              <a:buNone/>
              <a:defRPr sz="1800">
                <a:solidFill>
                  <a:srgbClr val="595959"/>
                </a:solidFill>
              </a:defRPr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07" name="Google Shape;107;p14"/>
          <p:cNvSpPr txBox="1"/>
          <p:nvPr>
            <p:ph idx="10" type="dt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8" name="Google Shape;108;p14"/>
          <p:cNvSpPr txBox="1"/>
          <p:nvPr>
            <p:ph idx="11" type="ftr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9" name="Google Shape;109;p14"/>
          <p:cNvSpPr/>
          <p:nvPr/>
        </p:nvSpPr>
        <p:spPr>
          <a:xfrm flipH="1" rot="10800000">
            <a:off x="-4189" y="3178175"/>
            <a:ext cx="1588527" cy="507297"/>
          </a:xfrm>
          <a:custGeom>
            <a:rect b="b" l="l" r="r" t="t"/>
            <a:pathLst>
              <a:path extrusionOk="0" h="10000" w="9248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0" name="Google Shape;110;p14"/>
          <p:cNvSpPr txBox="1"/>
          <p:nvPr>
            <p:ph idx="12" type="sldNum"/>
          </p:nvPr>
        </p:nvSpPr>
        <p:spPr>
          <a:xfrm>
            <a:off x="531812" y="3244139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Цитата с подписью">
  <p:cSld name="Цитата с подписью"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15"/>
          <p:cNvSpPr txBox="1"/>
          <p:nvPr>
            <p:ph type="title"/>
          </p:nvPr>
        </p:nvSpPr>
        <p:spPr>
          <a:xfrm>
            <a:off x="2849949" y="609600"/>
            <a:ext cx="8393926" cy="2895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4800"/>
              <a:buFont typeface="Century Gothic"/>
              <a:buNone/>
              <a:defRPr b="0" sz="4800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3" name="Google Shape;113;p15"/>
          <p:cNvSpPr txBox="1"/>
          <p:nvPr>
            <p:ph idx="1" type="body"/>
          </p:nvPr>
        </p:nvSpPr>
        <p:spPr>
          <a:xfrm>
            <a:off x="3275012" y="3505200"/>
            <a:ext cx="7536554" cy="381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1600"/>
              <a:buFont typeface="Century Gothic"/>
              <a:buNone/>
              <a:defRPr sz="1600">
                <a:solidFill>
                  <a:srgbClr val="7F7F7F"/>
                </a:solidFill>
              </a:defRPr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1600"/>
              <a:buFont typeface="Century Gothic"/>
              <a:buNone/>
              <a:defRPr/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1400"/>
              <a:buFont typeface="Century Gothic"/>
              <a:buNone/>
              <a:defRPr/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1200"/>
              <a:buFont typeface="Century Gothic"/>
              <a:buNone/>
              <a:defRPr/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1200"/>
              <a:buFont typeface="Century Gothic"/>
              <a:buNone/>
              <a:defRPr/>
            </a:lvl5pPr>
            <a:lvl6pPr indent="-342900" lvl="5" marL="27432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6pPr>
            <a:lvl7pPr indent="-342900" lvl="6" marL="32004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7pPr>
            <a:lvl8pPr indent="-342900" lvl="7" marL="36576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8pPr>
            <a:lvl9pPr indent="-342900" lvl="8" marL="41148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9pPr>
          </a:lstStyle>
          <a:p/>
        </p:txBody>
      </p:sp>
      <p:sp>
        <p:nvSpPr>
          <p:cNvPr id="114" name="Google Shape;114;p15"/>
          <p:cNvSpPr txBox="1"/>
          <p:nvPr>
            <p:ph idx="2" type="body"/>
          </p:nvPr>
        </p:nvSpPr>
        <p:spPr>
          <a:xfrm>
            <a:off x="2589212" y="4354046"/>
            <a:ext cx="8915399" cy="155586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1800"/>
              <a:buNone/>
              <a:defRPr sz="1800">
                <a:solidFill>
                  <a:srgbClr val="595959"/>
                </a:solidFill>
              </a:defRPr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15" name="Google Shape;115;p15"/>
          <p:cNvSpPr txBox="1"/>
          <p:nvPr>
            <p:ph idx="10" type="dt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6" name="Google Shape;116;p15"/>
          <p:cNvSpPr txBox="1"/>
          <p:nvPr>
            <p:ph idx="11" type="ftr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7" name="Google Shape;117;p15"/>
          <p:cNvSpPr/>
          <p:nvPr/>
        </p:nvSpPr>
        <p:spPr>
          <a:xfrm flipH="1" rot="10800000">
            <a:off x="-4189" y="3178175"/>
            <a:ext cx="1588527" cy="507297"/>
          </a:xfrm>
          <a:custGeom>
            <a:rect b="b" l="l" r="r" t="t"/>
            <a:pathLst>
              <a:path extrusionOk="0" h="10000" w="9248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8" name="Google Shape;118;p15"/>
          <p:cNvSpPr txBox="1"/>
          <p:nvPr>
            <p:ph idx="12" type="sldNum"/>
          </p:nvPr>
        </p:nvSpPr>
        <p:spPr>
          <a:xfrm>
            <a:off x="531812" y="3244139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  <p:sp>
        <p:nvSpPr>
          <p:cNvPr id="119" name="Google Shape;119;p15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80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“</a:t>
            </a:r>
            <a:endParaRPr/>
          </a:p>
        </p:txBody>
      </p:sp>
      <p:sp>
        <p:nvSpPr>
          <p:cNvPr id="120" name="Google Shape;120;p15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80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”</a:t>
            </a:r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Карточка имени">
  <p:cSld name="Карточка имени"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16"/>
          <p:cNvSpPr txBox="1"/>
          <p:nvPr>
            <p:ph type="title"/>
          </p:nvPr>
        </p:nvSpPr>
        <p:spPr>
          <a:xfrm>
            <a:off x="2589213" y="2438400"/>
            <a:ext cx="8915400" cy="272484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4800"/>
              <a:buFont typeface="Century Gothic"/>
              <a:buNone/>
              <a:defRPr b="0" sz="480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3" name="Google Shape;123;p16"/>
          <p:cNvSpPr txBox="1"/>
          <p:nvPr>
            <p:ph idx="1" type="body"/>
          </p:nvPr>
        </p:nvSpPr>
        <p:spPr>
          <a:xfrm>
            <a:off x="2589213" y="5181600"/>
            <a:ext cx="8915400" cy="7296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1800"/>
              <a:buNone/>
              <a:defRPr>
                <a:solidFill>
                  <a:srgbClr val="595959"/>
                </a:solidFill>
              </a:defRPr>
            </a:lvl1pPr>
            <a:lvl2pPr indent="-342900" lvl="1" marL="9144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2pPr>
            <a:lvl3pPr indent="-342900" lvl="2" marL="13716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3pPr>
            <a:lvl4pPr indent="-342900" lvl="3" marL="18288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4pPr>
            <a:lvl5pPr indent="-342900" lvl="4" marL="22860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5pPr>
            <a:lvl6pPr indent="-342900" lvl="5" marL="27432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6pPr>
            <a:lvl7pPr indent="-342900" lvl="6" marL="32004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7pPr>
            <a:lvl8pPr indent="-342900" lvl="7" marL="36576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8pPr>
            <a:lvl9pPr indent="-342900" lvl="8" marL="41148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9pPr>
          </a:lstStyle>
          <a:p/>
        </p:txBody>
      </p:sp>
      <p:sp>
        <p:nvSpPr>
          <p:cNvPr id="124" name="Google Shape;124;p16"/>
          <p:cNvSpPr txBox="1"/>
          <p:nvPr>
            <p:ph idx="10" type="dt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5" name="Google Shape;125;p16"/>
          <p:cNvSpPr txBox="1"/>
          <p:nvPr>
            <p:ph idx="11" type="ftr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6" name="Google Shape;126;p16"/>
          <p:cNvSpPr/>
          <p:nvPr/>
        </p:nvSpPr>
        <p:spPr>
          <a:xfrm flipH="1" rot="10800000">
            <a:off x="-4189" y="4911725"/>
            <a:ext cx="1588527" cy="507297"/>
          </a:xfrm>
          <a:custGeom>
            <a:rect b="b" l="l" r="r" t="t"/>
            <a:pathLst>
              <a:path extrusionOk="0" h="10000" w="9248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7" name="Google Shape;127;p16"/>
          <p:cNvSpPr txBox="1"/>
          <p:nvPr>
            <p:ph idx="12" type="sldNum"/>
          </p:nvPr>
        </p:nvSpPr>
        <p:spPr>
          <a:xfrm>
            <a:off x="531812" y="4983087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Цитата карточки имени">
  <p:cSld name="Цитата карточки имени"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17"/>
          <p:cNvSpPr txBox="1"/>
          <p:nvPr>
            <p:ph type="title"/>
          </p:nvPr>
        </p:nvSpPr>
        <p:spPr>
          <a:xfrm>
            <a:off x="2849949" y="609600"/>
            <a:ext cx="8393926" cy="2895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4800"/>
              <a:buFont typeface="Century Gothic"/>
              <a:buNone/>
              <a:defRPr b="0" sz="4800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0" name="Google Shape;130;p17"/>
          <p:cNvSpPr txBox="1"/>
          <p:nvPr>
            <p:ph idx="1" type="body"/>
          </p:nvPr>
        </p:nvSpPr>
        <p:spPr>
          <a:xfrm>
            <a:off x="2589212" y="4343400"/>
            <a:ext cx="89154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2400"/>
              <a:buFont typeface="Century Gothic"/>
              <a:buNone/>
              <a:defRPr sz="2400">
                <a:solidFill>
                  <a:schemeClr val="accent1"/>
                </a:solidFill>
              </a:defRPr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1600"/>
              <a:buFont typeface="Century Gothic"/>
              <a:buNone/>
              <a:defRPr/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1400"/>
              <a:buFont typeface="Century Gothic"/>
              <a:buNone/>
              <a:defRPr/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1200"/>
              <a:buFont typeface="Century Gothic"/>
              <a:buNone/>
              <a:defRPr/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1200"/>
              <a:buFont typeface="Century Gothic"/>
              <a:buNone/>
              <a:defRPr/>
            </a:lvl5pPr>
            <a:lvl6pPr indent="-342900" lvl="5" marL="27432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6pPr>
            <a:lvl7pPr indent="-342900" lvl="6" marL="32004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7pPr>
            <a:lvl8pPr indent="-342900" lvl="7" marL="36576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8pPr>
            <a:lvl9pPr indent="-342900" lvl="8" marL="41148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9pPr>
          </a:lstStyle>
          <a:p/>
        </p:txBody>
      </p:sp>
      <p:sp>
        <p:nvSpPr>
          <p:cNvPr id="131" name="Google Shape;131;p17"/>
          <p:cNvSpPr txBox="1"/>
          <p:nvPr>
            <p:ph idx="2" type="body"/>
          </p:nvPr>
        </p:nvSpPr>
        <p:spPr>
          <a:xfrm>
            <a:off x="2589213" y="5181600"/>
            <a:ext cx="8915400" cy="7296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1800"/>
              <a:buNone/>
              <a:defRPr>
                <a:solidFill>
                  <a:srgbClr val="595959"/>
                </a:solidFill>
              </a:defRPr>
            </a:lvl1pPr>
            <a:lvl2pPr indent="-342900" lvl="1" marL="9144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2pPr>
            <a:lvl3pPr indent="-342900" lvl="2" marL="13716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3pPr>
            <a:lvl4pPr indent="-342900" lvl="3" marL="18288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4pPr>
            <a:lvl5pPr indent="-342900" lvl="4" marL="22860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5pPr>
            <a:lvl6pPr indent="-342900" lvl="5" marL="27432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6pPr>
            <a:lvl7pPr indent="-342900" lvl="6" marL="32004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7pPr>
            <a:lvl8pPr indent="-342900" lvl="7" marL="36576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8pPr>
            <a:lvl9pPr indent="-342900" lvl="8" marL="41148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9pPr>
          </a:lstStyle>
          <a:p/>
        </p:txBody>
      </p:sp>
      <p:sp>
        <p:nvSpPr>
          <p:cNvPr id="132" name="Google Shape;132;p17"/>
          <p:cNvSpPr txBox="1"/>
          <p:nvPr>
            <p:ph idx="10" type="dt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3" name="Google Shape;133;p17"/>
          <p:cNvSpPr txBox="1"/>
          <p:nvPr>
            <p:ph idx="11" type="ftr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4" name="Google Shape;134;p17"/>
          <p:cNvSpPr/>
          <p:nvPr/>
        </p:nvSpPr>
        <p:spPr>
          <a:xfrm flipH="1" rot="10800000">
            <a:off x="-4189" y="4911725"/>
            <a:ext cx="1588527" cy="507297"/>
          </a:xfrm>
          <a:custGeom>
            <a:rect b="b" l="l" r="r" t="t"/>
            <a:pathLst>
              <a:path extrusionOk="0" h="10000" w="9248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5" name="Google Shape;135;p17"/>
          <p:cNvSpPr txBox="1"/>
          <p:nvPr>
            <p:ph idx="12" type="sldNum"/>
          </p:nvPr>
        </p:nvSpPr>
        <p:spPr>
          <a:xfrm>
            <a:off x="531812" y="4983087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  <p:sp>
        <p:nvSpPr>
          <p:cNvPr id="136" name="Google Shape;136;p17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80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“</a:t>
            </a:r>
            <a:endParaRPr/>
          </a:p>
        </p:txBody>
      </p:sp>
      <p:sp>
        <p:nvSpPr>
          <p:cNvPr id="137" name="Google Shape;137;p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80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”</a:t>
            </a:r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Истина или ложь">
  <p:cSld name="Истина или ложь"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18"/>
          <p:cNvSpPr txBox="1"/>
          <p:nvPr>
            <p:ph type="title"/>
          </p:nvPr>
        </p:nvSpPr>
        <p:spPr>
          <a:xfrm>
            <a:off x="2589212" y="627407"/>
            <a:ext cx="8915399" cy="28800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4800"/>
              <a:buFont typeface="Century Gothic"/>
              <a:buNone/>
              <a:defRPr b="0" sz="480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0" name="Google Shape;140;p18"/>
          <p:cNvSpPr txBox="1"/>
          <p:nvPr>
            <p:ph idx="1" type="body"/>
          </p:nvPr>
        </p:nvSpPr>
        <p:spPr>
          <a:xfrm>
            <a:off x="2589212" y="4343400"/>
            <a:ext cx="89154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2400"/>
              <a:buFont typeface="Century Gothic"/>
              <a:buNone/>
              <a:defRPr sz="2400">
                <a:solidFill>
                  <a:schemeClr val="accent1"/>
                </a:solidFill>
              </a:defRPr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1600"/>
              <a:buFont typeface="Century Gothic"/>
              <a:buNone/>
              <a:defRPr/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1400"/>
              <a:buFont typeface="Century Gothic"/>
              <a:buNone/>
              <a:defRPr/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1200"/>
              <a:buFont typeface="Century Gothic"/>
              <a:buNone/>
              <a:defRPr/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1200"/>
              <a:buFont typeface="Century Gothic"/>
              <a:buNone/>
              <a:defRPr/>
            </a:lvl5pPr>
            <a:lvl6pPr indent="-342900" lvl="5" marL="27432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6pPr>
            <a:lvl7pPr indent="-342900" lvl="6" marL="32004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7pPr>
            <a:lvl8pPr indent="-342900" lvl="7" marL="36576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8pPr>
            <a:lvl9pPr indent="-342900" lvl="8" marL="41148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9pPr>
          </a:lstStyle>
          <a:p/>
        </p:txBody>
      </p:sp>
      <p:sp>
        <p:nvSpPr>
          <p:cNvPr id="141" name="Google Shape;141;p18"/>
          <p:cNvSpPr txBox="1"/>
          <p:nvPr>
            <p:ph idx="2" type="body"/>
          </p:nvPr>
        </p:nvSpPr>
        <p:spPr>
          <a:xfrm>
            <a:off x="2589213" y="5181600"/>
            <a:ext cx="8915400" cy="7296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1800"/>
              <a:buNone/>
              <a:defRPr>
                <a:solidFill>
                  <a:srgbClr val="595959"/>
                </a:solidFill>
              </a:defRPr>
            </a:lvl1pPr>
            <a:lvl2pPr indent="-342900" lvl="1" marL="9144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2pPr>
            <a:lvl3pPr indent="-342900" lvl="2" marL="13716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3pPr>
            <a:lvl4pPr indent="-342900" lvl="3" marL="18288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4pPr>
            <a:lvl5pPr indent="-342900" lvl="4" marL="22860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5pPr>
            <a:lvl6pPr indent="-342900" lvl="5" marL="27432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6pPr>
            <a:lvl7pPr indent="-342900" lvl="6" marL="32004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7pPr>
            <a:lvl8pPr indent="-342900" lvl="7" marL="36576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8pPr>
            <a:lvl9pPr indent="-342900" lvl="8" marL="41148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9pPr>
          </a:lstStyle>
          <a:p/>
        </p:txBody>
      </p:sp>
      <p:sp>
        <p:nvSpPr>
          <p:cNvPr id="142" name="Google Shape;142;p18"/>
          <p:cNvSpPr txBox="1"/>
          <p:nvPr>
            <p:ph idx="10" type="dt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3" name="Google Shape;143;p18"/>
          <p:cNvSpPr txBox="1"/>
          <p:nvPr>
            <p:ph idx="11" type="ftr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4" name="Google Shape;144;p18"/>
          <p:cNvSpPr/>
          <p:nvPr/>
        </p:nvSpPr>
        <p:spPr>
          <a:xfrm flipH="1" rot="10800000">
            <a:off x="-4189" y="4911725"/>
            <a:ext cx="1588527" cy="507297"/>
          </a:xfrm>
          <a:custGeom>
            <a:rect b="b" l="l" r="r" t="t"/>
            <a:pathLst>
              <a:path extrusionOk="0" h="10000" w="9248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5" name="Google Shape;145;p18"/>
          <p:cNvSpPr txBox="1"/>
          <p:nvPr>
            <p:ph idx="12" type="sldNum"/>
          </p:nvPr>
        </p:nvSpPr>
        <p:spPr>
          <a:xfrm>
            <a:off x="531812" y="4983087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и вертикальный текст" type="vertTx">
  <p:cSld name="VERTICAL_TEXT"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19"/>
          <p:cNvSpPr txBox="1"/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8" name="Google Shape;148;p19"/>
          <p:cNvSpPr txBox="1"/>
          <p:nvPr>
            <p:ph idx="1" type="body"/>
          </p:nvPr>
        </p:nvSpPr>
        <p:spPr>
          <a:xfrm rot="5400000">
            <a:off x="5103812" y="-381000"/>
            <a:ext cx="3886200" cy="8915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1pPr>
            <a:lvl2pPr indent="-342900" lvl="1" marL="9144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2pPr>
            <a:lvl3pPr indent="-342900" lvl="2" marL="13716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3pPr>
            <a:lvl4pPr indent="-342900" lvl="3" marL="18288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4pPr>
            <a:lvl5pPr indent="-342900" lvl="4" marL="22860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5pPr>
            <a:lvl6pPr indent="-342900" lvl="5" marL="27432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6pPr>
            <a:lvl7pPr indent="-342900" lvl="6" marL="32004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7pPr>
            <a:lvl8pPr indent="-342900" lvl="7" marL="36576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8pPr>
            <a:lvl9pPr indent="-342900" lvl="8" marL="41148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9pPr>
          </a:lstStyle>
          <a:p/>
        </p:txBody>
      </p:sp>
      <p:sp>
        <p:nvSpPr>
          <p:cNvPr id="149" name="Google Shape;149;p19"/>
          <p:cNvSpPr txBox="1"/>
          <p:nvPr>
            <p:ph idx="10" type="dt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0" name="Google Shape;150;p19"/>
          <p:cNvSpPr txBox="1"/>
          <p:nvPr>
            <p:ph idx="11" type="ftr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1" name="Google Shape;151;p19"/>
          <p:cNvSpPr/>
          <p:nvPr/>
        </p:nvSpPr>
        <p:spPr>
          <a:xfrm flipH="1" rot="10800000">
            <a:off x="-4189" y="714375"/>
            <a:ext cx="1588527" cy="507297"/>
          </a:xfrm>
          <a:custGeom>
            <a:rect b="b" l="l" r="r" t="t"/>
            <a:pathLst>
              <a:path extrusionOk="0" h="10000" w="9248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2" name="Google Shape;152;p19"/>
          <p:cNvSpPr txBox="1"/>
          <p:nvPr>
            <p:ph idx="12" type="sldNum"/>
          </p:nvPr>
        </p:nvSpPr>
        <p:spPr>
          <a:xfrm>
            <a:off x="531812" y="787782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Вертикальный заголовок и текст" type="vertTitleAndTx">
  <p:cSld name="VERTICAL_TITLE_AND_VERTICAL_TEXT"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20"/>
          <p:cNvSpPr txBox="1"/>
          <p:nvPr>
            <p:ph type="title"/>
          </p:nvPr>
        </p:nvSpPr>
        <p:spPr>
          <a:xfrm rot="5400000">
            <a:off x="7756704" y="2165513"/>
            <a:ext cx="5283817" cy="22076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5" name="Google Shape;155;p20"/>
          <p:cNvSpPr txBox="1"/>
          <p:nvPr>
            <p:ph idx="1" type="body"/>
          </p:nvPr>
        </p:nvSpPr>
        <p:spPr>
          <a:xfrm rot="5400000">
            <a:off x="3185803" y="30814"/>
            <a:ext cx="5283817" cy="6477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1pPr>
            <a:lvl2pPr indent="-342900" lvl="1" marL="9144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2pPr>
            <a:lvl3pPr indent="-342900" lvl="2" marL="13716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3pPr>
            <a:lvl4pPr indent="-342900" lvl="3" marL="18288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4pPr>
            <a:lvl5pPr indent="-342900" lvl="4" marL="22860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5pPr>
            <a:lvl6pPr indent="-342900" lvl="5" marL="27432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6pPr>
            <a:lvl7pPr indent="-342900" lvl="6" marL="32004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7pPr>
            <a:lvl8pPr indent="-342900" lvl="7" marL="36576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8pPr>
            <a:lvl9pPr indent="-342900" lvl="8" marL="41148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9pPr>
          </a:lstStyle>
          <a:p/>
        </p:txBody>
      </p:sp>
      <p:sp>
        <p:nvSpPr>
          <p:cNvPr id="156" name="Google Shape;156;p20"/>
          <p:cNvSpPr txBox="1"/>
          <p:nvPr>
            <p:ph idx="10" type="dt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7" name="Google Shape;157;p20"/>
          <p:cNvSpPr txBox="1"/>
          <p:nvPr>
            <p:ph idx="11" type="ftr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8" name="Google Shape;158;p20"/>
          <p:cNvSpPr/>
          <p:nvPr/>
        </p:nvSpPr>
        <p:spPr>
          <a:xfrm flipH="1" rot="10800000">
            <a:off x="-4189" y="714375"/>
            <a:ext cx="1588527" cy="507297"/>
          </a:xfrm>
          <a:custGeom>
            <a:rect b="b" l="l" r="r" t="t"/>
            <a:pathLst>
              <a:path extrusionOk="0" h="10000" w="9248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9" name="Google Shape;159;p20"/>
          <p:cNvSpPr txBox="1"/>
          <p:nvPr>
            <p:ph idx="12" type="sldNum"/>
          </p:nvPr>
        </p:nvSpPr>
        <p:spPr>
          <a:xfrm>
            <a:off x="531812" y="787782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и объект" type="obj">
  <p:cSld name="OBJECT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6"/>
          <p:cNvSpPr txBox="1"/>
          <p:nvPr>
            <p:ph type="title"/>
          </p:nvPr>
        </p:nvSpPr>
        <p:spPr>
          <a:xfrm>
            <a:off x="2592925" y="624110"/>
            <a:ext cx="8911687" cy="12808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6"/>
          <p:cNvSpPr txBox="1"/>
          <p:nvPr>
            <p:ph idx="1" type="body"/>
          </p:nvPr>
        </p:nvSpPr>
        <p:spPr>
          <a:xfrm>
            <a:off x="2589212" y="2133600"/>
            <a:ext cx="8915400" cy="37776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1pPr>
            <a:lvl2pPr indent="-342900" lvl="1" marL="9144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2pPr>
            <a:lvl3pPr indent="-342900" lvl="2" marL="13716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3pPr>
            <a:lvl4pPr indent="-342900" lvl="3" marL="18288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4pPr>
            <a:lvl5pPr indent="-342900" lvl="4" marL="22860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5pPr>
            <a:lvl6pPr indent="-342900" lvl="5" marL="27432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6pPr>
            <a:lvl7pPr indent="-342900" lvl="6" marL="32004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7pPr>
            <a:lvl8pPr indent="-342900" lvl="7" marL="36576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8pPr>
            <a:lvl9pPr indent="-342900" lvl="8" marL="41148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9pPr>
          </a:lstStyle>
          <a:p/>
        </p:txBody>
      </p:sp>
      <p:sp>
        <p:nvSpPr>
          <p:cNvPr id="48" name="Google Shape;48;p6"/>
          <p:cNvSpPr txBox="1"/>
          <p:nvPr>
            <p:ph idx="10" type="dt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6"/>
          <p:cNvSpPr txBox="1"/>
          <p:nvPr>
            <p:ph idx="11" type="ftr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0" name="Google Shape;50;p6"/>
          <p:cNvSpPr/>
          <p:nvPr/>
        </p:nvSpPr>
        <p:spPr>
          <a:xfrm flipH="1" rot="10800000">
            <a:off x="-4189" y="714375"/>
            <a:ext cx="1588527" cy="507297"/>
          </a:xfrm>
          <a:custGeom>
            <a:rect b="b" l="l" r="r" t="t"/>
            <a:pathLst>
              <a:path extrusionOk="0" h="10000" w="9248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1" name="Google Shape;51;p6"/>
          <p:cNvSpPr txBox="1"/>
          <p:nvPr>
            <p:ph idx="12" type="sldNum"/>
          </p:nvPr>
        </p:nvSpPr>
        <p:spPr>
          <a:xfrm>
            <a:off x="531812" y="787782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раздела" type="secHead">
  <p:cSld name="SECTION_HEADER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7"/>
          <p:cNvSpPr txBox="1"/>
          <p:nvPr>
            <p:ph type="title"/>
          </p:nvPr>
        </p:nvSpPr>
        <p:spPr>
          <a:xfrm>
            <a:off x="2589212" y="2058750"/>
            <a:ext cx="8915399" cy="14688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4000"/>
              <a:buFont typeface="Century Gothic"/>
              <a:buNone/>
              <a:defRPr b="0" sz="4000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" name="Google Shape;54;p7"/>
          <p:cNvSpPr txBox="1"/>
          <p:nvPr>
            <p:ph idx="1" type="body"/>
          </p:nvPr>
        </p:nvSpPr>
        <p:spPr>
          <a:xfrm>
            <a:off x="2589212" y="3530129"/>
            <a:ext cx="8915399" cy="860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2000"/>
              <a:buNone/>
              <a:defRPr sz="2000">
                <a:solidFill>
                  <a:srgbClr val="595959"/>
                </a:solidFill>
              </a:defRPr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55" name="Google Shape;55;p7"/>
          <p:cNvSpPr txBox="1"/>
          <p:nvPr>
            <p:ph idx="10" type="dt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7"/>
          <p:cNvSpPr txBox="1"/>
          <p:nvPr>
            <p:ph idx="11" type="ftr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7"/>
          <p:cNvSpPr/>
          <p:nvPr/>
        </p:nvSpPr>
        <p:spPr>
          <a:xfrm flipH="1" rot="10800000">
            <a:off x="-4189" y="3178175"/>
            <a:ext cx="1588527" cy="507297"/>
          </a:xfrm>
          <a:custGeom>
            <a:rect b="b" l="l" r="r" t="t"/>
            <a:pathLst>
              <a:path extrusionOk="0" h="10000" w="9248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8" name="Google Shape;58;p7"/>
          <p:cNvSpPr txBox="1"/>
          <p:nvPr>
            <p:ph idx="12" type="sldNum"/>
          </p:nvPr>
        </p:nvSpPr>
        <p:spPr>
          <a:xfrm>
            <a:off x="531812" y="3244139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Два объекта" type="twoObj">
  <p:cSld name="TWO_OBJECTS"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8"/>
          <p:cNvSpPr txBox="1"/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8"/>
          <p:cNvSpPr txBox="1"/>
          <p:nvPr>
            <p:ph idx="1" type="body"/>
          </p:nvPr>
        </p:nvSpPr>
        <p:spPr>
          <a:xfrm>
            <a:off x="2589212" y="2133600"/>
            <a:ext cx="4313864" cy="37776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1pPr>
            <a:lvl2pPr indent="-342900" lvl="1" marL="9144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2pPr>
            <a:lvl3pPr indent="-342900" lvl="2" marL="13716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3pPr>
            <a:lvl4pPr indent="-342900" lvl="3" marL="18288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4pPr>
            <a:lvl5pPr indent="-342900" lvl="4" marL="22860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5pPr>
            <a:lvl6pPr indent="-342900" lvl="5" marL="27432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6pPr>
            <a:lvl7pPr indent="-342900" lvl="6" marL="32004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7pPr>
            <a:lvl8pPr indent="-342900" lvl="7" marL="36576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8pPr>
            <a:lvl9pPr indent="-342900" lvl="8" marL="41148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9pPr>
          </a:lstStyle>
          <a:p/>
        </p:txBody>
      </p:sp>
      <p:sp>
        <p:nvSpPr>
          <p:cNvPr id="62" name="Google Shape;62;p8"/>
          <p:cNvSpPr txBox="1"/>
          <p:nvPr>
            <p:ph idx="2" type="body"/>
          </p:nvPr>
        </p:nvSpPr>
        <p:spPr>
          <a:xfrm>
            <a:off x="7190747" y="2126222"/>
            <a:ext cx="4313864" cy="37776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1pPr>
            <a:lvl2pPr indent="-342900" lvl="1" marL="9144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2pPr>
            <a:lvl3pPr indent="-342900" lvl="2" marL="13716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3pPr>
            <a:lvl4pPr indent="-342900" lvl="3" marL="18288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4pPr>
            <a:lvl5pPr indent="-342900" lvl="4" marL="22860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5pPr>
            <a:lvl6pPr indent="-342900" lvl="5" marL="27432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6pPr>
            <a:lvl7pPr indent="-342900" lvl="6" marL="32004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7pPr>
            <a:lvl8pPr indent="-342900" lvl="7" marL="36576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8pPr>
            <a:lvl9pPr indent="-342900" lvl="8" marL="41148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9pPr>
          </a:lstStyle>
          <a:p/>
        </p:txBody>
      </p:sp>
      <p:sp>
        <p:nvSpPr>
          <p:cNvPr id="63" name="Google Shape;63;p8"/>
          <p:cNvSpPr txBox="1"/>
          <p:nvPr>
            <p:ph idx="10" type="dt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8"/>
          <p:cNvSpPr txBox="1"/>
          <p:nvPr>
            <p:ph idx="11" type="ftr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5" name="Google Shape;65;p8"/>
          <p:cNvSpPr/>
          <p:nvPr/>
        </p:nvSpPr>
        <p:spPr>
          <a:xfrm flipH="1" rot="10800000">
            <a:off x="-4189" y="714375"/>
            <a:ext cx="1588527" cy="507297"/>
          </a:xfrm>
          <a:custGeom>
            <a:rect b="b" l="l" r="r" t="t"/>
            <a:pathLst>
              <a:path extrusionOk="0" h="10000" w="9248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6" name="Google Shape;66;p8"/>
          <p:cNvSpPr txBox="1"/>
          <p:nvPr>
            <p:ph idx="12" type="sldNum"/>
          </p:nvPr>
        </p:nvSpPr>
        <p:spPr>
          <a:xfrm>
            <a:off x="531812" y="787782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Сравнение" type="twoTxTwoObj">
  <p:cSld name="TWO_OBJECTS_WITH_TEXT"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9"/>
          <p:cNvSpPr txBox="1"/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9"/>
          <p:cNvSpPr txBox="1"/>
          <p:nvPr>
            <p:ph idx="1" type="body"/>
          </p:nvPr>
        </p:nvSpPr>
        <p:spPr>
          <a:xfrm>
            <a:off x="2939373" y="1972703"/>
            <a:ext cx="3992732" cy="5762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2400"/>
              <a:buNone/>
              <a:defRPr b="0" sz="2400"/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2000"/>
              <a:buNone/>
              <a:defRPr b="1" sz="2000"/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1800"/>
              <a:buNone/>
              <a:defRPr b="1" sz="1800"/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1600"/>
              <a:buNone/>
              <a:defRPr b="1" sz="1600"/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1600"/>
              <a:buNone/>
              <a:defRPr b="1" sz="1600"/>
            </a:lvl5pPr>
            <a:lvl6pPr indent="-228600" lvl="5" marL="2743200" algn="l">
              <a:spcBef>
                <a:spcPts val="1000"/>
              </a:spcBef>
              <a:spcAft>
                <a:spcPts val="0"/>
              </a:spcAft>
              <a:buSzPts val="1600"/>
              <a:buNone/>
              <a:defRPr b="1" sz="1600"/>
            </a:lvl6pPr>
            <a:lvl7pPr indent="-228600" lvl="6" marL="3200400" algn="l">
              <a:spcBef>
                <a:spcPts val="1000"/>
              </a:spcBef>
              <a:spcAft>
                <a:spcPts val="0"/>
              </a:spcAft>
              <a:buSzPts val="1600"/>
              <a:buNone/>
              <a:defRPr b="1" sz="1600"/>
            </a:lvl7pPr>
            <a:lvl8pPr indent="-228600" lvl="7" marL="3657600" algn="l">
              <a:spcBef>
                <a:spcPts val="1000"/>
              </a:spcBef>
              <a:spcAft>
                <a:spcPts val="0"/>
              </a:spcAft>
              <a:buSzPts val="1600"/>
              <a:buNone/>
              <a:defRPr b="1" sz="1600"/>
            </a:lvl8pPr>
            <a:lvl9pPr indent="-228600" lvl="8" marL="4114800" algn="l">
              <a:spcBef>
                <a:spcPts val="1000"/>
              </a:spcBef>
              <a:spcAft>
                <a:spcPts val="0"/>
              </a:spcAft>
              <a:buSzPts val="1600"/>
              <a:buNone/>
              <a:defRPr b="1" sz="1600"/>
            </a:lvl9pPr>
          </a:lstStyle>
          <a:p/>
        </p:txBody>
      </p:sp>
      <p:sp>
        <p:nvSpPr>
          <p:cNvPr id="70" name="Google Shape;70;p9"/>
          <p:cNvSpPr txBox="1"/>
          <p:nvPr>
            <p:ph idx="2" type="body"/>
          </p:nvPr>
        </p:nvSpPr>
        <p:spPr>
          <a:xfrm>
            <a:off x="2589212" y="2548966"/>
            <a:ext cx="4342893" cy="33540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1pPr>
            <a:lvl2pPr indent="-342900" lvl="1" marL="9144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2pPr>
            <a:lvl3pPr indent="-342900" lvl="2" marL="13716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3pPr>
            <a:lvl4pPr indent="-342900" lvl="3" marL="18288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4pPr>
            <a:lvl5pPr indent="-342900" lvl="4" marL="22860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5pPr>
            <a:lvl6pPr indent="-342900" lvl="5" marL="27432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6pPr>
            <a:lvl7pPr indent="-342900" lvl="6" marL="32004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7pPr>
            <a:lvl8pPr indent="-342900" lvl="7" marL="36576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8pPr>
            <a:lvl9pPr indent="-342900" lvl="8" marL="41148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9pPr>
          </a:lstStyle>
          <a:p/>
        </p:txBody>
      </p:sp>
      <p:sp>
        <p:nvSpPr>
          <p:cNvPr id="71" name="Google Shape;71;p9"/>
          <p:cNvSpPr txBox="1"/>
          <p:nvPr>
            <p:ph idx="3" type="body"/>
          </p:nvPr>
        </p:nvSpPr>
        <p:spPr>
          <a:xfrm>
            <a:off x="7506629" y="1969475"/>
            <a:ext cx="3999001" cy="5762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2400"/>
              <a:buNone/>
              <a:defRPr b="0" sz="2400"/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2000"/>
              <a:buNone/>
              <a:defRPr b="1" sz="2000"/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1800"/>
              <a:buNone/>
              <a:defRPr b="1" sz="1800"/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1600"/>
              <a:buNone/>
              <a:defRPr b="1" sz="1600"/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1600"/>
              <a:buNone/>
              <a:defRPr b="1" sz="1600"/>
            </a:lvl5pPr>
            <a:lvl6pPr indent="-228600" lvl="5" marL="2743200" algn="l">
              <a:spcBef>
                <a:spcPts val="1000"/>
              </a:spcBef>
              <a:spcAft>
                <a:spcPts val="0"/>
              </a:spcAft>
              <a:buSzPts val="1600"/>
              <a:buNone/>
              <a:defRPr b="1" sz="1600"/>
            </a:lvl6pPr>
            <a:lvl7pPr indent="-228600" lvl="6" marL="3200400" algn="l">
              <a:spcBef>
                <a:spcPts val="1000"/>
              </a:spcBef>
              <a:spcAft>
                <a:spcPts val="0"/>
              </a:spcAft>
              <a:buSzPts val="1600"/>
              <a:buNone/>
              <a:defRPr b="1" sz="1600"/>
            </a:lvl7pPr>
            <a:lvl8pPr indent="-228600" lvl="7" marL="3657600" algn="l">
              <a:spcBef>
                <a:spcPts val="1000"/>
              </a:spcBef>
              <a:spcAft>
                <a:spcPts val="0"/>
              </a:spcAft>
              <a:buSzPts val="1600"/>
              <a:buNone/>
              <a:defRPr b="1" sz="1600"/>
            </a:lvl8pPr>
            <a:lvl9pPr indent="-228600" lvl="8" marL="4114800" algn="l">
              <a:spcBef>
                <a:spcPts val="1000"/>
              </a:spcBef>
              <a:spcAft>
                <a:spcPts val="0"/>
              </a:spcAft>
              <a:buSzPts val="1600"/>
              <a:buNone/>
              <a:defRPr b="1" sz="1600"/>
            </a:lvl9pPr>
          </a:lstStyle>
          <a:p/>
        </p:txBody>
      </p:sp>
      <p:sp>
        <p:nvSpPr>
          <p:cNvPr id="72" name="Google Shape;72;p9"/>
          <p:cNvSpPr txBox="1"/>
          <p:nvPr>
            <p:ph idx="4" type="body"/>
          </p:nvPr>
        </p:nvSpPr>
        <p:spPr>
          <a:xfrm>
            <a:off x="7166957" y="2545738"/>
            <a:ext cx="4338674" cy="33540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1pPr>
            <a:lvl2pPr indent="-342900" lvl="1" marL="9144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2pPr>
            <a:lvl3pPr indent="-342900" lvl="2" marL="13716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3pPr>
            <a:lvl4pPr indent="-342900" lvl="3" marL="18288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4pPr>
            <a:lvl5pPr indent="-342900" lvl="4" marL="22860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5pPr>
            <a:lvl6pPr indent="-342900" lvl="5" marL="27432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6pPr>
            <a:lvl7pPr indent="-342900" lvl="6" marL="32004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7pPr>
            <a:lvl8pPr indent="-342900" lvl="7" marL="36576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8pPr>
            <a:lvl9pPr indent="-342900" lvl="8" marL="41148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9pPr>
          </a:lstStyle>
          <a:p/>
        </p:txBody>
      </p:sp>
      <p:sp>
        <p:nvSpPr>
          <p:cNvPr id="73" name="Google Shape;73;p9"/>
          <p:cNvSpPr txBox="1"/>
          <p:nvPr>
            <p:ph idx="10" type="dt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9"/>
          <p:cNvSpPr txBox="1"/>
          <p:nvPr>
            <p:ph idx="11" type="ftr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5" name="Google Shape;75;p9"/>
          <p:cNvSpPr/>
          <p:nvPr/>
        </p:nvSpPr>
        <p:spPr>
          <a:xfrm flipH="1" rot="10800000">
            <a:off x="-4189" y="714375"/>
            <a:ext cx="1588527" cy="507297"/>
          </a:xfrm>
          <a:custGeom>
            <a:rect b="b" l="l" r="r" t="t"/>
            <a:pathLst>
              <a:path extrusionOk="0" h="10000" w="9248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6" name="Google Shape;76;p9"/>
          <p:cNvSpPr txBox="1"/>
          <p:nvPr>
            <p:ph idx="12" type="sldNum"/>
          </p:nvPr>
        </p:nvSpPr>
        <p:spPr>
          <a:xfrm>
            <a:off x="531812" y="787782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Только заголовок" type="titleOnly">
  <p:cSld name="TITLE_ONLY"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0"/>
          <p:cNvSpPr txBox="1"/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0"/>
          <p:cNvSpPr txBox="1"/>
          <p:nvPr>
            <p:ph idx="10" type="dt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10"/>
          <p:cNvSpPr txBox="1"/>
          <p:nvPr>
            <p:ph idx="11" type="ftr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1" name="Google Shape;81;p10"/>
          <p:cNvSpPr/>
          <p:nvPr/>
        </p:nvSpPr>
        <p:spPr>
          <a:xfrm flipH="1" rot="10800000">
            <a:off x="-4189" y="714375"/>
            <a:ext cx="1588527" cy="507297"/>
          </a:xfrm>
          <a:custGeom>
            <a:rect b="b" l="l" r="r" t="t"/>
            <a:pathLst>
              <a:path extrusionOk="0" h="10000" w="9248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0"/>
          <p:cNvSpPr txBox="1"/>
          <p:nvPr>
            <p:ph idx="12" type="sldNum"/>
          </p:nvPr>
        </p:nvSpPr>
        <p:spPr>
          <a:xfrm>
            <a:off x="531812" y="787782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Пустой слайд" type="blank">
  <p:cSld name="BLANK"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1"/>
          <p:cNvSpPr txBox="1"/>
          <p:nvPr>
            <p:ph idx="10" type="dt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5" name="Google Shape;85;p11"/>
          <p:cNvSpPr txBox="1"/>
          <p:nvPr>
            <p:ph idx="11" type="ftr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6" name="Google Shape;86;p11"/>
          <p:cNvSpPr/>
          <p:nvPr/>
        </p:nvSpPr>
        <p:spPr>
          <a:xfrm flipH="1" rot="10800000">
            <a:off x="-4189" y="714375"/>
            <a:ext cx="1588527" cy="507297"/>
          </a:xfrm>
          <a:custGeom>
            <a:rect b="b" l="l" r="r" t="t"/>
            <a:pathLst>
              <a:path extrusionOk="0" h="10000" w="9248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7" name="Google Shape;87;p11"/>
          <p:cNvSpPr txBox="1"/>
          <p:nvPr>
            <p:ph idx="12" type="sldNum"/>
          </p:nvPr>
        </p:nvSpPr>
        <p:spPr>
          <a:xfrm>
            <a:off x="531812" y="787782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Объект с подписью" type="objTx">
  <p:cSld name="OBJECT_WITH_CAPTION_TEXT"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2"/>
          <p:cNvSpPr txBox="1"/>
          <p:nvPr>
            <p:ph type="title"/>
          </p:nvPr>
        </p:nvSpPr>
        <p:spPr>
          <a:xfrm>
            <a:off x="2589212" y="446088"/>
            <a:ext cx="3505199" cy="9763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2000"/>
              <a:buFont typeface="Century Gothic"/>
              <a:buNone/>
              <a:defRPr b="0" sz="200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0" name="Google Shape;90;p12"/>
          <p:cNvSpPr txBox="1"/>
          <p:nvPr>
            <p:ph idx="1" type="body"/>
          </p:nvPr>
        </p:nvSpPr>
        <p:spPr>
          <a:xfrm>
            <a:off x="6323012" y="446088"/>
            <a:ext cx="5181600" cy="54149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1pPr>
            <a:lvl2pPr indent="-342900" lvl="1" marL="9144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2pPr>
            <a:lvl3pPr indent="-342900" lvl="2" marL="13716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3pPr>
            <a:lvl4pPr indent="-342900" lvl="3" marL="18288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4pPr>
            <a:lvl5pPr indent="-342900" lvl="4" marL="22860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5pPr>
            <a:lvl6pPr indent="-342900" lvl="5" marL="27432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6pPr>
            <a:lvl7pPr indent="-342900" lvl="6" marL="32004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7pPr>
            <a:lvl8pPr indent="-342900" lvl="7" marL="36576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8pPr>
            <a:lvl9pPr indent="-342900" lvl="8" marL="41148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9pPr>
          </a:lstStyle>
          <a:p/>
        </p:txBody>
      </p:sp>
      <p:sp>
        <p:nvSpPr>
          <p:cNvPr id="91" name="Google Shape;91;p12"/>
          <p:cNvSpPr txBox="1"/>
          <p:nvPr>
            <p:ph idx="2" type="body"/>
          </p:nvPr>
        </p:nvSpPr>
        <p:spPr>
          <a:xfrm>
            <a:off x="2589212" y="1598613"/>
            <a:ext cx="3505199" cy="426243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/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1200"/>
              <a:buNone/>
              <a:defRPr sz="1200"/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1000"/>
              <a:buNone/>
              <a:defRPr sz="1000"/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900"/>
              <a:buNone/>
              <a:defRPr sz="900"/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900"/>
              <a:buNone/>
              <a:defRPr sz="900"/>
            </a:lvl5pPr>
            <a:lvl6pPr indent="-228600" lvl="5" marL="2743200" algn="l">
              <a:spcBef>
                <a:spcPts val="1000"/>
              </a:spcBef>
              <a:spcAft>
                <a:spcPts val="0"/>
              </a:spcAft>
              <a:buSzPts val="900"/>
              <a:buNone/>
              <a:defRPr sz="900"/>
            </a:lvl6pPr>
            <a:lvl7pPr indent="-228600" lvl="6" marL="3200400" algn="l">
              <a:spcBef>
                <a:spcPts val="1000"/>
              </a:spcBef>
              <a:spcAft>
                <a:spcPts val="0"/>
              </a:spcAft>
              <a:buSzPts val="900"/>
              <a:buNone/>
              <a:defRPr sz="900"/>
            </a:lvl7pPr>
            <a:lvl8pPr indent="-228600" lvl="7" marL="3657600" algn="l">
              <a:spcBef>
                <a:spcPts val="1000"/>
              </a:spcBef>
              <a:spcAft>
                <a:spcPts val="0"/>
              </a:spcAft>
              <a:buSzPts val="900"/>
              <a:buNone/>
              <a:defRPr sz="900"/>
            </a:lvl8pPr>
            <a:lvl9pPr indent="-228600" lvl="8" marL="4114800" algn="l">
              <a:spcBef>
                <a:spcPts val="1000"/>
              </a:spcBef>
              <a:spcAft>
                <a:spcPts val="0"/>
              </a:spcAft>
              <a:buSzPts val="900"/>
              <a:buNone/>
              <a:defRPr sz="900"/>
            </a:lvl9pPr>
          </a:lstStyle>
          <a:p/>
        </p:txBody>
      </p:sp>
      <p:sp>
        <p:nvSpPr>
          <p:cNvPr id="92" name="Google Shape;92;p12"/>
          <p:cNvSpPr txBox="1"/>
          <p:nvPr>
            <p:ph idx="10" type="dt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3" name="Google Shape;93;p12"/>
          <p:cNvSpPr txBox="1"/>
          <p:nvPr>
            <p:ph idx="11" type="ftr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4" name="Google Shape;94;p12"/>
          <p:cNvSpPr/>
          <p:nvPr/>
        </p:nvSpPr>
        <p:spPr>
          <a:xfrm flipH="1" rot="10800000">
            <a:off x="-4189" y="714375"/>
            <a:ext cx="1588527" cy="507297"/>
          </a:xfrm>
          <a:custGeom>
            <a:rect b="b" l="l" r="r" t="t"/>
            <a:pathLst>
              <a:path extrusionOk="0" h="10000" w="9248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5" name="Google Shape;95;p12"/>
          <p:cNvSpPr txBox="1"/>
          <p:nvPr>
            <p:ph idx="12" type="sldNum"/>
          </p:nvPr>
        </p:nvSpPr>
        <p:spPr>
          <a:xfrm>
            <a:off x="531812" y="787782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Рисунок с подписью" type="picTx">
  <p:cSld name="PICTURE_WITH_CAPTION_TEXT"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3"/>
          <p:cNvSpPr txBox="1"/>
          <p:nvPr>
            <p:ph type="title"/>
          </p:nvPr>
        </p:nvSpPr>
        <p:spPr>
          <a:xfrm>
            <a:off x="2589213" y="4800600"/>
            <a:ext cx="8915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2400"/>
              <a:buFont typeface="Century Gothic"/>
              <a:buNone/>
              <a:defRPr b="0" sz="240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8" name="Google Shape;98;p13"/>
          <p:cNvSpPr/>
          <p:nvPr>
            <p:ph idx="2" type="pic"/>
          </p:nvPr>
        </p:nvSpPr>
        <p:spPr>
          <a:xfrm>
            <a:off x="2589212" y="634965"/>
            <a:ext cx="8915400" cy="3854970"/>
          </a:xfrm>
          <a:prstGeom prst="rect">
            <a:avLst/>
          </a:prstGeom>
          <a:noFill/>
          <a:ln>
            <a:noFill/>
          </a:ln>
        </p:spPr>
      </p:sp>
      <p:sp>
        <p:nvSpPr>
          <p:cNvPr id="99" name="Google Shape;99;p13"/>
          <p:cNvSpPr txBox="1"/>
          <p:nvPr>
            <p:ph idx="1" type="body"/>
          </p:nvPr>
        </p:nvSpPr>
        <p:spPr>
          <a:xfrm>
            <a:off x="2589213" y="5367338"/>
            <a:ext cx="8915400" cy="4937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1200"/>
              <a:buNone/>
              <a:defRPr sz="1200"/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1200"/>
              <a:buNone/>
              <a:defRPr sz="1200"/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1000"/>
              <a:buNone/>
              <a:defRPr sz="1000"/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900"/>
              <a:buNone/>
              <a:defRPr sz="900"/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900"/>
              <a:buNone/>
              <a:defRPr sz="900"/>
            </a:lvl5pPr>
            <a:lvl6pPr indent="-228600" lvl="5" marL="2743200" algn="l">
              <a:spcBef>
                <a:spcPts val="1000"/>
              </a:spcBef>
              <a:spcAft>
                <a:spcPts val="0"/>
              </a:spcAft>
              <a:buSzPts val="900"/>
              <a:buNone/>
              <a:defRPr sz="900"/>
            </a:lvl6pPr>
            <a:lvl7pPr indent="-228600" lvl="6" marL="3200400" algn="l">
              <a:spcBef>
                <a:spcPts val="1000"/>
              </a:spcBef>
              <a:spcAft>
                <a:spcPts val="0"/>
              </a:spcAft>
              <a:buSzPts val="900"/>
              <a:buNone/>
              <a:defRPr sz="900"/>
            </a:lvl7pPr>
            <a:lvl8pPr indent="-228600" lvl="7" marL="3657600" algn="l">
              <a:spcBef>
                <a:spcPts val="1000"/>
              </a:spcBef>
              <a:spcAft>
                <a:spcPts val="0"/>
              </a:spcAft>
              <a:buSzPts val="900"/>
              <a:buNone/>
              <a:defRPr sz="900"/>
            </a:lvl8pPr>
            <a:lvl9pPr indent="-228600" lvl="8" marL="4114800" algn="l">
              <a:spcBef>
                <a:spcPts val="1000"/>
              </a:spcBef>
              <a:spcAft>
                <a:spcPts val="0"/>
              </a:spcAft>
              <a:buSzPts val="900"/>
              <a:buNone/>
              <a:defRPr sz="900"/>
            </a:lvl9pPr>
          </a:lstStyle>
          <a:p/>
        </p:txBody>
      </p:sp>
      <p:sp>
        <p:nvSpPr>
          <p:cNvPr id="100" name="Google Shape;100;p13"/>
          <p:cNvSpPr txBox="1"/>
          <p:nvPr>
            <p:ph idx="10" type="dt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1" name="Google Shape;101;p13"/>
          <p:cNvSpPr txBox="1"/>
          <p:nvPr>
            <p:ph idx="11" type="ftr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2" name="Google Shape;102;p13"/>
          <p:cNvSpPr/>
          <p:nvPr/>
        </p:nvSpPr>
        <p:spPr>
          <a:xfrm flipH="1" rot="10800000">
            <a:off x="-4189" y="4911725"/>
            <a:ext cx="1588527" cy="507297"/>
          </a:xfrm>
          <a:custGeom>
            <a:rect b="b" l="l" r="r" t="t"/>
            <a:pathLst>
              <a:path extrusionOk="0" h="10000" w="9248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3" name="Google Shape;103;p13"/>
          <p:cNvSpPr txBox="1"/>
          <p:nvPr>
            <p:ph idx="12" type="sldNum"/>
          </p:nvPr>
        </p:nvSpPr>
        <p:spPr>
          <a:xfrm>
            <a:off x="531812" y="4983087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7" Type="http://schemas.openxmlformats.org/officeDocument/2006/relationships/theme" Target="../theme/theme1.xml"/><Relationship Id="rId16" Type="http://schemas.openxmlformats.org/officeDocument/2006/relationships/slideLayout" Target="../slideLayouts/slideLayout16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FFFFFF"/>
            </a:gs>
            <a:gs pos="100000">
              <a:srgbClr val="DDE6C3"/>
            </a:gs>
          </a:gsLst>
          <a:path path="circle">
            <a:fillToRect b="100%" r="100%"/>
          </a:path>
          <a:tileRect l="-100%" t="-100%"/>
        </a:gra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oogle Shape;6;p4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7" name="Google Shape;7;p4"/>
            <p:cNvSpPr/>
            <p:nvPr/>
          </p:nvSpPr>
          <p:spPr>
            <a:xfrm>
              <a:off x="2487613" y="2284413"/>
              <a:ext cx="85725" cy="533400"/>
            </a:xfrm>
            <a:custGeom>
              <a:rect b="b" l="l" r="r" t="t"/>
              <a:pathLst>
                <a:path extrusionOk="0" h="136" w="22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" name="Google Shape;8;p4"/>
            <p:cNvSpPr/>
            <p:nvPr/>
          </p:nvSpPr>
          <p:spPr>
            <a:xfrm>
              <a:off x="2597151" y="2779713"/>
              <a:ext cx="550863" cy="1978025"/>
            </a:xfrm>
            <a:custGeom>
              <a:rect b="b" l="l" r="r" t="t"/>
              <a:pathLst>
                <a:path extrusionOk="0" h="504" w="140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" name="Google Shape;9;p4"/>
            <p:cNvSpPr/>
            <p:nvPr/>
          </p:nvSpPr>
          <p:spPr>
            <a:xfrm>
              <a:off x="3175001" y="4730750"/>
              <a:ext cx="519113" cy="1209675"/>
            </a:xfrm>
            <a:custGeom>
              <a:rect b="b" l="l" r="r" t="t"/>
              <a:pathLst>
                <a:path extrusionOk="0" h="308" w="132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" name="Google Shape;10;p4"/>
            <p:cNvSpPr/>
            <p:nvPr/>
          </p:nvSpPr>
          <p:spPr>
            <a:xfrm>
              <a:off x="3305176" y="5630863"/>
              <a:ext cx="146050" cy="309563"/>
            </a:xfrm>
            <a:custGeom>
              <a:rect b="b" l="l" r="r" t="t"/>
              <a:pathLst>
                <a:path extrusionOk="0" h="79" w="37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" name="Google Shape;11;p4"/>
            <p:cNvSpPr/>
            <p:nvPr/>
          </p:nvSpPr>
          <p:spPr>
            <a:xfrm>
              <a:off x="2573338" y="2817813"/>
              <a:ext cx="700088" cy="2835275"/>
            </a:xfrm>
            <a:custGeom>
              <a:rect b="b" l="l" r="r" t="t"/>
              <a:pathLst>
                <a:path extrusionOk="0" h="722" w="178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" name="Google Shape;12;p4"/>
            <p:cNvSpPr/>
            <p:nvPr/>
          </p:nvSpPr>
          <p:spPr>
            <a:xfrm>
              <a:off x="2506663" y="285750"/>
              <a:ext cx="90488" cy="2493963"/>
            </a:xfrm>
            <a:custGeom>
              <a:rect b="b" l="l" r="r" t="t"/>
              <a:pathLst>
                <a:path extrusionOk="0" h="635" w="23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" name="Google Shape;13;p4"/>
            <p:cNvSpPr/>
            <p:nvPr/>
          </p:nvSpPr>
          <p:spPr>
            <a:xfrm>
              <a:off x="2554288" y="2598738"/>
              <a:ext cx="66675" cy="420688"/>
            </a:xfrm>
            <a:custGeom>
              <a:rect b="b" l="l" r="r" t="t"/>
              <a:pathLst>
                <a:path extrusionOk="0" h="107" w="1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" name="Google Shape;14;p4"/>
            <p:cNvSpPr/>
            <p:nvPr/>
          </p:nvSpPr>
          <p:spPr>
            <a:xfrm>
              <a:off x="3143251" y="4757738"/>
              <a:ext cx="161925" cy="873125"/>
            </a:xfrm>
            <a:custGeom>
              <a:rect b="b" l="l" r="r" t="t"/>
              <a:pathLst>
                <a:path extrusionOk="0" h="222" w="41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" name="Google Shape;15;p4"/>
            <p:cNvSpPr/>
            <p:nvPr/>
          </p:nvSpPr>
          <p:spPr>
            <a:xfrm>
              <a:off x="3148013" y="1282700"/>
              <a:ext cx="1768475" cy="3448050"/>
            </a:xfrm>
            <a:custGeom>
              <a:rect b="b" l="l" r="r" t="t"/>
              <a:pathLst>
                <a:path extrusionOk="0" h="878" w="450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" name="Google Shape;16;p4"/>
            <p:cNvSpPr/>
            <p:nvPr/>
          </p:nvSpPr>
          <p:spPr>
            <a:xfrm>
              <a:off x="3273426" y="5653088"/>
              <a:ext cx="138113" cy="287338"/>
            </a:xfrm>
            <a:custGeom>
              <a:rect b="b" l="l" r="r" t="t"/>
              <a:pathLst>
                <a:path extrusionOk="0" h="73" w="35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" name="Google Shape;17;p4"/>
            <p:cNvSpPr/>
            <p:nvPr/>
          </p:nvSpPr>
          <p:spPr>
            <a:xfrm>
              <a:off x="3143251" y="4656138"/>
              <a:ext cx="31750" cy="188913"/>
            </a:xfrm>
            <a:custGeom>
              <a:rect b="b" l="l" r="r" t="t"/>
              <a:pathLst>
                <a:path extrusionOk="0" h="48" w="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" name="Google Shape;18;p4"/>
            <p:cNvSpPr/>
            <p:nvPr/>
          </p:nvSpPr>
          <p:spPr>
            <a:xfrm>
              <a:off x="3211513" y="5410200"/>
              <a:ext cx="203200" cy="530225"/>
            </a:xfrm>
            <a:custGeom>
              <a:rect b="b" l="l" r="r" t="t"/>
              <a:pathLst>
                <a:path extrusionOk="0" h="135" w="52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9" name="Google Shape;19;p4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20" name="Google Shape;20;p4"/>
            <p:cNvSpPr/>
            <p:nvPr/>
          </p:nvSpPr>
          <p:spPr>
            <a:xfrm>
              <a:off x="6627813" y="194833"/>
              <a:ext cx="409575" cy="3646488"/>
            </a:xfrm>
            <a:custGeom>
              <a:rect b="b" l="l" r="r" t="t"/>
              <a:pathLst>
                <a:path extrusionOk="0" h="920" w="103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1" name="Google Shape;21;p4"/>
            <p:cNvSpPr/>
            <p:nvPr/>
          </p:nvSpPr>
          <p:spPr>
            <a:xfrm>
              <a:off x="7061201" y="3771900"/>
              <a:ext cx="350838" cy="1309688"/>
            </a:xfrm>
            <a:custGeom>
              <a:rect b="b" l="l" r="r" t="t"/>
              <a:pathLst>
                <a:path extrusionOk="0" h="330" w="88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" name="Google Shape;22;p4"/>
            <p:cNvSpPr/>
            <p:nvPr/>
          </p:nvSpPr>
          <p:spPr>
            <a:xfrm>
              <a:off x="7439026" y="5053013"/>
              <a:ext cx="357188" cy="820738"/>
            </a:xfrm>
            <a:custGeom>
              <a:rect b="b" l="l" r="r" t="t"/>
              <a:pathLst>
                <a:path extrusionOk="0" h="207" w="90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" name="Google Shape;23;p4"/>
            <p:cNvSpPr/>
            <p:nvPr/>
          </p:nvSpPr>
          <p:spPr>
            <a:xfrm>
              <a:off x="7037388" y="3811588"/>
              <a:ext cx="457200" cy="1852613"/>
            </a:xfrm>
            <a:custGeom>
              <a:rect b="b" l="l" r="r" t="t"/>
              <a:pathLst>
                <a:path extrusionOk="0" h="467" w="115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" name="Google Shape;24;p4"/>
            <p:cNvSpPr/>
            <p:nvPr/>
          </p:nvSpPr>
          <p:spPr>
            <a:xfrm>
              <a:off x="6992938" y="1263650"/>
              <a:ext cx="144463" cy="2508250"/>
            </a:xfrm>
            <a:custGeom>
              <a:rect b="b" l="l" r="r" t="t"/>
              <a:pathLst>
                <a:path extrusionOk="0" h="633" w="36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" name="Google Shape;25;p4"/>
            <p:cNvSpPr/>
            <p:nvPr/>
          </p:nvSpPr>
          <p:spPr>
            <a:xfrm>
              <a:off x="7526338" y="5640388"/>
              <a:ext cx="111125" cy="233363"/>
            </a:xfrm>
            <a:custGeom>
              <a:rect b="b" l="l" r="r" t="t"/>
              <a:pathLst>
                <a:path extrusionOk="0" h="59" w="28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6" name="Google Shape;26;p4"/>
            <p:cNvSpPr/>
            <p:nvPr/>
          </p:nvSpPr>
          <p:spPr>
            <a:xfrm>
              <a:off x="7021513" y="3598863"/>
              <a:ext cx="68263" cy="423863"/>
            </a:xfrm>
            <a:custGeom>
              <a:rect b="b" l="l" r="r" t="t"/>
              <a:pathLst>
                <a:path extrusionOk="0" h="107" w="1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7" name="Google Shape;27;p4"/>
            <p:cNvSpPr/>
            <p:nvPr/>
          </p:nvSpPr>
          <p:spPr>
            <a:xfrm>
              <a:off x="7412038" y="2801938"/>
              <a:ext cx="1168400" cy="2251075"/>
            </a:xfrm>
            <a:custGeom>
              <a:rect b="b" l="l" r="r" t="t"/>
              <a:pathLst>
                <a:path extrusionOk="0" h="568" w="294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8" name="Google Shape;28;p4"/>
            <p:cNvSpPr/>
            <p:nvPr/>
          </p:nvSpPr>
          <p:spPr>
            <a:xfrm>
              <a:off x="7494588" y="5664200"/>
              <a:ext cx="100013" cy="209550"/>
            </a:xfrm>
            <a:custGeom>
              <a:rect b="b" l="l" r="r" t="t"/>
              <a:pathLst>
                <a:path extrusionOk="0" h="53" w="25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9" name="Google Shape;29;p4"/>
            <p:cNvSpPr/>
            <p:nvPr/>
          </p:nvSpPr>
          <p:spPr>
            <a:xfrm>
              <a:off x="7412038" y="5081588"/>
              <a:ext cx="114300" cy="558800"/>
            </a:xfrm>
            <a:custGeom>
              <a:rect b="b" l="l" r="r" t="t"/>
              <a:pathLst>
                <a:path extrusionOk="0" h="141" w="29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0" name="Google Shape;30;p4"/>
            <p:cNvSpPr/>
            <p:nvPr/>
          </p:nvSpPr>
          <p:spPr>
            <a:xfrm>
              <a:off x="7412038" y="4978400"/>
              <a:ext cx="31750" cy="188913"/>
            </a:xfrm>
            <a:custGeom>
              <a:rect b="b" l="l" r="r" t="t"/>
              <a:pathLst>
                <a:path extrusionOk="0" h="48" w="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1" name="Google Shape;31;p4"/>
            <p:cNvSpPr/>
            <p:nvPr/>
          </p:nvSpPr>
          <p:spPr>
            <a:xfrm>
              <a:off x="7439026" y="5434013"/>
              <a:ext cx="174625" cy="439738"/>
            </a:xfrm>
            <a:custGeom>
              <a:rect b="b" l="l" r="r" t="t"/>
              <a:pathLst>
                <a:path extrusionOk="0" h="111" w="44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32" name="Google Shape;32;p4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" name="Google Shape;33;p4"/>
          <p:cNvSpPr txBox="1"/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3600"/>
              <a:buFont typeface="Century Gothic"/>
              <a:buNone/>
              <a:defRPr b="0" i="0" sz="3600" u="none" cap="none" strike="noStrike">
                <a:solidFill>
                  <a:srgbClr val="262626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34" name="Google Shape;34;p4"/>
          <p:cNvSpPr txBox="1"/>
          <p:nvPr>
            <p:ph idx="1" type="body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marR="0" rtl="0" algn="l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🠶"/>
              <a:defRPr b="0" i="0" sz="1800" u="none" cap="none" strike="noStrik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-330200" lvl="1" marL="914400" marR="0" rtl="0" algn="l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Char char="🠶"/>
              <a:defRPr b="0" i="0" sz="1600" u="none" cap="none" strike="noStrik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-317500" lvl="2" marL="1371600" marR="0" rtl="0" algn="l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🠶"/>
              <a:defRPr b="0" i="0" sz="1400" u="none" cap="none" strike="noStrik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-304800" lvl="3" marL="1828800" marR="0" rtl="0" algn="l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00"/>
              <a:buFont typeface="Noto Sans Symbols"/>
              <a:buChar char="🠶"/>
              <a:defRPr b="0" i="0" sz="1200" u="none" cap="none" strike="noStrik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-304800" lvl="4" marL="2286000" marR="0" rtl="0" algn="l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00"/>
              <a:buFont typeface="Noto Sans Symbols"/>
              <a:buChar char="🠶"/>
              <a:defRPr b="0" i="0" sz="1200" u="none" cap="none" strike="noStrik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-304800" lvl="5" marL="2743200" marR="0" rtl="0" algn="l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00"/>
              <a:buFont typeface="Noto Sans Symbols"/>
              <a:buChar char="🠶"/>
              <a:defRPr b="0" i="0" sz="1200" u="none" cap="none" strike="noStrik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-304800" lvl="6" marL="3200400" marR="0" rtl="0" algn="l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00"/>
              <a:buFont typeface="Noto Sans Symbols"/>
              <a:buChar char="🠶"/>
              <a:defRPr b="0" i="0" sz="1200" u="none" cap="none" strike="noStrik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-304800" lvl="7" marL="3657600" marR="0" rtl="0" algn="l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00"/>
              <a:buFont typeface="Noto Sans Symbols"/>
              <a:buChar char="🠶"/>
              <a:defRPr b="0" i="0" sz="1200" u="none" cap="none" strike="noStrik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-304800" lvl="8" marL="4114800" marR="0" rtl="0" algn="l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00"/>
              <a:buFont typeface="Noto Sans Symbols"/>
              <a:buChar char="🠶"/>
              <a:defRPr b="0" i="0" sz="1200" u="none" cap="none" strike="noStrik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/>
        </p:txBody>
      </p:sp>
      <p:sp>
        <p:nvSpPr>
          <p:cNvPr id="35" name="Google Shape;35;p4"/>
          <p:cNvSpPr txBox="1"/>
          <p:nvPr>
            <p:ph idx="10" type="dt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90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/>
        </p:txBody>
      </p:sp>
      <p:sp>
        <p:nvSpPr>
          <p:cNvPr id="36" name="Google Shape;36;p4"/>
          <p:cNvSpPr txBox="1"/>
          <p:nvPr>
            <p:ph idx="11" type="ftr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90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/>
        </p:txBody>
      </p:sp>
      <p:sp>
        <p:nvSpPr>
          <p:cNvPr id="37" name="Google Shape;37;p4"/>
          <p:cNvSpPr txBox="1"/>
          <p:nvPr>
            <p:ph idx="12" type="sldNum"/>
          </p:nvPr>
        </p:nvSpPr>
        <p:spPr>
          <a:xfrm>
            <a:off x="531812" y="787782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3"/>
          <p:cNvSpPr txBox="1"/>
          <p:nvPr>
            <p:ph type="title"/>
          </p:nvPr>
        </p:nvSpPr>
        <p:spPr>
          <a:xfrm>
            <a:off x="2592925" y="624110"/>
            <a:ext cx="8911687" cy="12808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100000"/>
              <a:buFont typeface="Century Gothic"/>
              <a:buNone/>
            </a:pPr>
            <a:r>
              <a:rPr b="1" lang="ru-RU">
                <a:solidFill>
                  <a:srgbClr val="FF0000"/>
                </a:solidFill>
              </a:rPr>
              <a:t>Инструменты развития Клиентоцентричности</a:t>
            </a:r>
            <a:br>
              <a:rPr b="1" lang="ru-RU">
                <a:solidFill>
                  <a:srgbClr val="FF0000"/>
                </a:solidFill>
              </a:rPr>
            </a:br>
            <a:endParaRPr b="1">
              <a:solidFill>
                <a:srgbClr val="FF0000"/>
              </a:solidFill>
            </a:endParaRPr>
          </a:p>
        </p:txBody>
      </p:sp>
      <p:sp>
        <p:nvSpPr>
          <p:cNvPr id="165" name="Google Shape;165;p3"/>
          <p:cNvSpPr txBox="1"/>
          <p:nvPr>
            <p:ph idx="1" type="body"/>
          </p:nvPr>
        </p:nvSpPr>
        <p:spPr>
          <a:xfrm>
            <a:off x="2589212" y="2133600"/>
            <a:ext cx="8915400" cy="37776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92500" lnSpcReduction="20000"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SzPct val="100000"/>
              <a:buChar char="🠶"/>
            </a:pPr>
            <a:r>
              <a:rPr lang="ru-RU"/>
              <a:t>Разработка дополнительных KPI  сотрудников (в зависимости от индекса клиентоцентричности специалистов)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ct val="100000"/>
              <a:buChar char="🠶"/>
            </a:pPr>
            <a:r>
              <a:rPr lang="ru-RU"/>
              <a:t>Рейтинг специалистов (ранжирование в зависимости от достигаемых результатов)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ct val="100000"/>
              <a:buChar char="🠶"/>
            </a:pPr>
            <a:r>
              <a:rPr lang="ru-RU"/>
              <a:t>Участие в мероприятиях (семинары, конференции, форумы и др.)</a:t>
            </a:r>
            <a:endParaRPr/>
          </a:p>
          <a:p>
            <a:pPr indent="-237172" lvl="0" marL="342900" rtl="0" algn="l">
              <a:spcBef>
                <a:spcPts val="1000"/>
              </a:spcBef>
              <a:spcAft>
                <a:spcPts val="0"/>
              </a:spcAft>
              <a:buSzPct val="100000"/>
              <a:buNone/>
            </a:pPr>
            <a:r>
              <a:t/>
            </a:r>
            <a:endParaRPr/>
          </a:p>
          <a:p>
            <a:pPr indent="0" lvl="0" marL="0" rtl="0" algn="r">
              <a:spcBef>
                <a:spcPts val="1000"/>
              </a:spcBef>
              <a:spcAft>
                <a:spcPts val="0"/>
              </a:spcAft>
              <a:buSzPct val="100000"/>
              <a:buNone/>
            </a:pPr>
            <a:r>
              <a:rPr b="1" lang="ru-RU"/>
              <a:t>Команда №12: </a:t>
            </a:r>
            <a:r>
              <a:rPr lang="ru-RU"/>
              <a:t>Елена Дубровина </a:t>
            </a:r>
            <a:endParaRPr/>
          </a:p>
          <a:p>
            <a:pPr indent="0" lvl="0" marL="0" rtl="0" algn="r">
              <a:spcBef>
                <a:spcPts val="1000"/>
              </a:spcBef>
              <a:spcAft>
                <a:spcPts val="0"/>
              </a:spcAft>
              <a:buSzPct val="100000"/>
              <a:buNone/>
            </a:pPr>
            <a:r>
              <a:rPr lang="ru-RU"/>
              <a:t>Марина Кравцова </a:t>
            </a:r>
            <a:endParaRPr/>
          </a:p>
          <a:p>
            <a:pPr indent="0" lvl="0" marL="0" rtl="0" algn="r">
              <a:spcBef>
                <a:spcPts val="1000"/>
              </a:spcBef>
              <a:spcAft>
                <a:spcPts val="0"/>
              </a:spcAft>
              <a:buSzPct val="100000"/>
              <a:buNone/>
            </a:pPr>
            <a:r>
              <a:rPr lang="ru-RU"/>
              <a:t>Наталья Обоева</a:t>
            </a:r>
            <a:endParaRPr/>
          </a:p>
          <a:p>
            <a:pPr indent="0" lvl="0" marL="0" rtl="0" algn="r">
              <a:spcBef>
                <a:spcPts val="1000"/>
              </a:spcBef>
              <a:spcAft>
                <a:spcPts val="0"/>
              </a:spcAft>
              <a:buSzPct val="100000"/>
              <a:buNone/>
            </a:pPr>
            <a:r>
              <a:rPr lang="ru-RU"/>
              <a:t>Вера Салата</a:t>
            </a:r>
            <a:endParaRPr/>
          </a:p>
          <a:p>
            <a:pPr indent="0" lvl="0" marL="0" rtl="0" algn="r">
              <a:spcBef>
                <a:spcPts val="1000"/>
              </a:spcBef>
              <a:spcAft>
                <a:spcPts val="0"/>
              </a:spcAft>
              <a:buSzPct val="100000"/>
              <a:buNone/>
            </a:pPr>
            <a:r>
              <a:rPr lang="ru-RU"/>
              <a:t> Екатерина Хрулёва</a:t>
            </a:r>
            <a:endParaRPr/>
          </a:p>
          <a:p>
            <a:pPr indent="0" lvl="0" marL="0" rtl="0" algn="r">
              <a:spcBef>
                <a:spcPts val="1000"/>
              </a:spcBef>
              <a:spcAft>
                <a:spcPts val="0"/>
              </a:spcAft>
              <a:buSzPct val="100000"/>
              <a:buNone/>
            </a:pPr>
            <a:r>
              <a:rPr lang="ru-RU"/>
              <a:t> Юлия Цыренова 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Легкий дым">
  <a:themeElements>
    <a:clrScheme name="Wisp">
      <a:dk1>
        <a:srgbClr val="000000"/>
      </a:dk1>
      <a:lt1>
        <a:srgbClr val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2022-10-11T08:04:50Z</dcterms:created>
  <dc:creator>User</dc:creator>
</cp:coreProperties>
</file>