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Gill Sans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jcsP/4zxMnr68Gx8KHt4ZQz0ms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GillSans-regular.fntdata"/><Relationship Id="rId8" Type="http://schemas.openxmlformats.org/officeDocument/2006/relationships/font" Target="fonts/Gill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0" sz="180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24" name="Google Shape;24;p4"/>
          <p:cNvCxnSpPr/>
          <p:nvPr/>
        </p:nvCxnSpPr>
        <p:spPr>
          <a:xfrm>
            <a:off x="2417780" y="3528542"/>
            <a:ext cx="863707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 rot="5400000">
            <a:off x="4527910" y="-1060599"/>
            <a:ext cx="3450613" cy="96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92" name="Google Shape;92;p13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 rot="5400000">
            <a:off x="7917038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 rot="5400000">
            <a:off x="3029143" y="-785498"/>
            <a:ext cx="4659889" cy="7828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99" name="Google Shape;99;p14"/>
          <p:cNvCxnSpPr/>
          <p:nvPr/>
        </p:nvCxnSpPr>
        <p:spPr>
          <a:xfrm>
            <a:off x="9439111" y="798973"/>
            <a:ext cx="0" cy="4659889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31" name="Google Shape;31;p5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1454239" y="1756130"/>
            <a:ext cx="8643154" cy="1887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1454239" y="3806195"/>
            <a:ext cx="8630446" cy="10129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38" name="Google Shape;38;p6"/>
          <p:cNvCxnSpPr/>
          <p:nvPr/>
        </p:nvCxnSpPr>
        <p:spPr>
          <a:xfrm>
            <a:off x="1454239" y="3804985"/>
            <a:ext cx="8630446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1449217" y="804889"/>
            <a:ext cx="9605635" cy="1059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1447331" y="2010878"/>
            <a:ext cx="4645152" cy="34485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2" type="body"/>
          </p:nvPr>
        </p:nvSpPr>
        <p:spPr>
          <a:xfrm>
            <a:off x="6413771" y="2017343"/>
            <a:ext cx="4645152" cy="344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46" name="Google Shape;46;p7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1447191" y="804163"/>
            <a:ext cx="9607661" cy="1056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1447191" y="2019549"/>
            <a:ext cx="4645152" cy="8019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1447191" y="2824269"/>
            <a:ext cx="4645152" cy="2644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3" type="body"/>
          </p:nvPr>
        </p:nvSpPr>
        <p:spPr>
          <a:xfrm>
            <a:off x="6412362" y="2023003"/>
            <a:ext cx="4645152" cy="802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8"/>
          <p:cNvSpPr txBox="1"/>
          <p:nvPr>
            <p:ph idx="4" type="body"/>
          </p:nvPr>
        </p:nvSpPr>
        <p:spPr>
          <a:xfrm>
            <a:off x="6412362" y="2821491"/>
            <a:ext cx="4645152" cy="263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56" name="Google Shape;56;p8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62" name="Google Shape;62;p9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1444671" y="798973"/>
            <a:ext cx="3273099" cy="22471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1444671" y="3205491"/>
            <a:ext cx="3275013" cy="2248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4" name="Google Shape;74;p11"/>
          <p:cNvCxnSpPr/>
          <p:nvPr/>
        </p:nvCxnSpPr>
        <p:spPr>
          <a:xfrm>
            <a:off x="1448280" y="3205491"/>
            <a:ext cx="3269490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12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77" name="Google Shape;77;p12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sx="98000" rotWithShape="0" algn="tl" dir="4740000" dist="228600" sy="980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cap="flat" cmpd="sng" w="50800">
              <a:solidFill>
                <a:srgbClr val="19191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" name="Google Shape;79;p12"/>
          <p:cNvSpPr txBox="1"/>
          <p:nvPr>
            <p:ph type="title"/>
          </p:nvPr>
        </p:nvSpPr>
        <p:spPr>
          <a:xfrm>
            <a:off x="1451206" y="1129513"/>
            <a:ext cx="5532328" cy="1830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/>
          <p:nvPr>
            <p:ph idx="2" type="pic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1" name="Google Shape;81;p12"/>
          <p:cNvSpPr txBox="1"/>
          <p:nvPr>
            <p:ph idx="1" type="body"/>
          </p:nvPr>
        </p:nvSpPr>
        <p:spPr>
          <a:xfrm>
            <a:off x="1450329" y="3145992"/>
            <a:ext cx="5524404" cy="2003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85" name="Google Shape;85;p12"/>
          <p:cNvCxnSpPr/>
          <p:nvPr/>
        </p:nvCxnSpPr>
        <p:spPr>
          <a:xfrm>
            <a:off x="1447382" y="3143605"/>
            <a:ext cx="552735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" name="Google Shape;11;p3"/>
          <p:cNvPicPr preferRelativeResize="0"/>
          <p:nvPr/>
        </p:nvPicPr>
        <p:blipFill rotWithShape="1">
          <a:blip r:embed="rId1">
            <a:alphaModFix/>
          </a:blip>
          <a:srcRect b="-1538" l="0" r="0" t="1538"/>
          <a:stretch/>
        </p:blipFill>
        <p:spPr>
          <a:xfrm>
            <a:off x="0" y="6126480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0480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04800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04800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0480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0480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17" name="Google Shape;17;p3"/>
          <p:cNvCxnSpPr/>
          <p:nvPr/>
        </p:nvCxnSpPr>
        <p:spPr>
          <a:xfrm>
            <a:off x="0" y="6128413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2"/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descr="Рисунок 1" id="107" name="Google Shape;107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"/>
            <p:cNvPicPr preferRelativeResize="0"/>
            <p:nvPr/>
          </p:nvPicPr>
          <p:blipFill rotWithShape="1">
            <a:blip r:embed="rId6">
              <a:alphaModFix/>
            </a:blip>
            <a:srcRect b="0" l="15713" r="22637" t="0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2"/>
          <p:cNvSpPr/>
          <p:nvPr/>
        </p:nvSpPr>
        <p:spPr>
          <a:xfrm>
            <a:off x="488478" y="966944"/>
            <a:ext cx="11423105" cy="1200329"/>
          </a:xfrm>
          <a:prstGeom prst="rect">
            <a:avLst/>
          </a:prstGeom>
          <a:solidFill>
            <a:srgbClr val="F1E0F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ИНСТРУМЕНТЫ РАЗВИТИЯ КЛИЕНТОЦЕНТРИЧНОСТИ: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ПЛАТФОРМА ЗНАНИЙ</a:t>
            </a: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cxnSp>
        <p:nvCxnSpPr>
          <p:cNvPr id="112" name="Google Shape;112;p2"/>
          <p:cNvCxnSpPr/>
          <p:nvPr/>
        </p:nvCxnSpPr>
        <p:spPr>
          <a:xfrm>
            <a:off x="357050" y="1068581"/>
            <a:ext cx="0" cy="540000"/>
          </a:xfrm>
          <a:prstGeom prst="straightConnector1">
            <a:avLst/>
          </a:prstGeom>
          <a:noFill/>
          <a:ln cap="flat" cmpd="sng" w="63500">
            <a:solidFill>
              <a:srgbClr val="00CC99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2"/>
          <p:cNvSpPr/>
          <p:nvPr/>
        </p:nvSpPr>
        <p:spPr>
          <a:xfrm>
            <a:off x="9224830" y="327977"/>
            <a:ext cx="2573593" cy="559971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Приложение № 2 группа 11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6983604" y="4491613"/>
            <a:ext cx="1848897" cy="391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91552" y="2318995"/>
            <a:ext cx="1738246" cy="1667079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НПА, стандарты (для изучения)</a:t>
            </a:r>
            <a:endParaRPr/>
          </a:p>
        </p:txBody>
      </p:sp>
      <p:sp>
        <p:nvSpPr>
          <p:cNvPr id="116" name="Google Shape;116;p2"/>
          <p:cNvSpPr/>
          <p:nvPr/>
        </p:nvSpPr>
        <p:spPr>
          <a:xfrm>
            <a:off x="1246195" y="4190323"/>
            <a:ext cx="1738249" cy="2418158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Сборник тестов, тренингов (для обучения и проверки знаний)</a:t>
            </a: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3078859" y="2318995"/>
            <a:ext cx="2309524" cy="2670591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Вебинары, семинары, презентации (ознакомление с изменениями и с опытом других ведомств, регионов )</a:t>
            </a: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6043200" y="2484120"/>
            <a:ext cx="1818880" cy="2077657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Наставники (список кураторов (агентов развития))</a:t>
            </a: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8101668" y="3135937"/>
            <a:ext cx="1696161" cy="2077657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Блок вопрос-ответ</a:t>
            </a: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9892244" y="4485500"/>
            <a:ext cx="1906179" cy="2119123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Чат для оперативного общения</a:t>
            </a: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5242383" y="4990450"/>
            <a:ext cx="1809956" cy="1614173"/>
          </a:xfrm>
          <a:prstGeom prst="cube">
            <a:avLst>
              <a:gd fmla="val 25000" name="adj"/>
            </a:avLst>
          </a:prstGeom>
          <a:solidFill>
            <a:srgbClr val="F1E0F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Ящик предложений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Галерея">
  <a:themeElements>
    <a:clrScheme name="Галерея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2019-06-20T07:48:28Z</dcterms:created>
  <dc:creator>Vunira</dc:creator>
</cp:coreProperties>
</file>