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2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8185B-3314-407F-BF98-F97148E5EDAB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663A7-7BD6-4ED4-BA85-F35BEF5E4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751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5C2893-51D9-4D18-B5B2-A5C4AD83894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2076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90E7E-F421-4B8A-B788-1203DEB41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506F84C-8869-4F2D-8A09-E6E73215B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45D613-6A2A-4848-A60D-BB4018623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8D20DC-89CB-4704-81ED-852D3EA4E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458E22-06C4-4EA5-B1D6-FA42DD975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08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280D11-745A-449E-9FF4-052BC43B9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EE97AB-B382-410C-B107-82E37E06A6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7300CC-112C-456C-9C7B-0F4DB27B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AB03CE-FB8D-4D8A-9970-9976DB686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F1671F-A4E8-4216-B0AC-E7533A702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986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03FBDBB-B4FF-46AE-88AD-4AC99B8EB2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C9F004E-7832-4D9C-A962-CD4DB2368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A66F31-C766-4193-96AF-20BE6254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B9CCF5-2A74-4590-99C0-2E697AB81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02F7E1-5310-47B3-BBCF-CB445D235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517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7FBE97-DD6B-43D1-A6B7-36F57D78C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3F8163-E50D-4E79-93D7-49FE6827F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FCC989-D18C-449E-8E14-BD07C77C8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5A29AA-C3DD-4D6F-A670-DB2D4A876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D8B144-06E1-41FF-817E-0B2C67DC8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74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A1ED04-7F6B-49B4-AA12-65D02714F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916A3BF-95B1-46F6-9D8D-A938A95E3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D54C25-58E5-44DA-A994-5CA7784CF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FC9947-509E-48B8-A3DD-BF819C64D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737831-A312-4873-9801-86385FEA7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688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2E02F1-EC7C-442A-9BAC-6FE4C34B9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4F4C66-7BE4-43D1-81FB-98BE3D370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DEF01E-189A-4B76-BD59-7099B0B82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C97660-F3E9-4E4E-8156-FF59F968A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340B7C-ABB8-48F9-B4C3-EF8936D1B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7F123B-FAA1-4E81-BC75-27443BC3A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75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2FB1FD-79F8-4D67-8368-05C758BE5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4EBD0D-F425-46FC-9DA6-02B16B637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7269A86-CF55-4431-A85C-E436AE9673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D2C8C11-3022-4F4A-A77D-3E8B729E5F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DBD17F0-F0CB-4C4F-86C7-9A8067D5E6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038004E-6DA7-464A-99B4-E9CE2334E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B88651-DC93-428B-9824-74F81D39B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E740DB3-248E-4A1F-A6BC-204F58745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490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9E20-9888-454F-85DE-B9D2E3A08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B52AD32-FEF2-4DFE-AC6A-C07AD4159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B764E0-FE90-47E5-9A6B-FAA0CCC8B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E3867D1-067E-4646-B3E9-07E31E4CE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42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BC540DC-A48F-4794-B858-2390D4813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F703D53-CD24-4629-B7DC-79E93F335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E07DD8-F19E-4C06-875F-41176CE42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24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82FF1F-FD40-48A8-B027-3928EC91F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623F3B-5C55-46FA-8D93-62187BA4B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85A914-A294-4465-9CA5-8EC2D5C9B8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BE1726-F13E-4CB5-8BD3-A3C91A0F9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BB7BEC-6DD2-42F4-9C0B-64DCDAC34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150DD0-91DA-40CD-8EBB-15F31FA23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321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942B4A-C4E2-4300-8047-B21C26EE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D7ACB41-71C7-4FE0-A50A-60AD67D36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BA6EB4-CDC7-4310-A592-90143C3766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80264A-F43F-4B33-AEDC-67D83F5F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C98394-77DC-45D2-A735-168F76D4B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55774B-FABE-4B89-994F-4596C95C4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612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7651EA-AE72-4DE8-84A0-7F5972E36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DCB0E2-83EA-4AB2-9CC5-AF3E7B39A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108C47-719B-4E3D-A5FE-AA910035A3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D3CE5-7DBD-4FB0-BA3C-06D54F2808C2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012DB4-933A-4A7B-9902-DA88066B0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42834A-5DAB-415A-ACFD-5E43CF8AC5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2AC1B-AAF3-4D29-91FB-620264AF0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41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297896" y="292474"/>
            <a:ext cx="6111869" cy="496442"/>
            <a:chOff x="297896" y="291758"/>
            <a:chExt cx="7042446" cy="548906"/>
          </a:xfrm>
        </p:grpSpPr>
        <p:pic>
          <p:nvPicPr>
            <p:cNvPr id="16" name="Рисунок 1" descr="Рисунок 1">
              <a:extLst>
                <a:ext uri="{FF2B5EF4-FFF2-40B4-BE49-F238E27FC236}">
                  <a16:creationId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7" name="Рисунок 16">
              <a:extLst>
                <a:ext uri="{FF2B5EF4-FFF2-40B4-BE49-F238E27FC236}">
                  <a16:creationId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0" name="Прямоугольник 15">
            <a:extLst>
              <a:ext uri="{FF2B5EF4-FFF2-40B4-BE49-F238E27FC236}">
                <a16:creationId xmlns:a16="http://schemas.microsoft.com/office/drawing/2014/main" id="{178594A3-8D17-443C-8E2D-41718F294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78" y="966944"/>
            <a:ext cx="11423105" cy="5626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ru-RU" altLang="ru-RU" sz="3900" b="0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Платформа знаний – создание чат-бота «Библиотека знаний»</a:t>
            </a:r>
          </a:p>
          <a:p>
            <a:pPr marL="0" marR="0" lvl="0" indent="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ru-RU" altLang="ru-RU" sz="3900" b="0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400" b="0" kern="0" spc="-100" dirty="0">
                <a:latin typeface="Century Gothic" panose="020B0502020202020204" pitchFamily="34" charset="0"/>
              </a:rPr>
              <a:t>Методические рекомендации </a:t>
            </a:r>
          </a:p>
          <a:p>
            <a:pPr marL="342900" marR="0" lvl="0" indent="-3429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400" b="0" kern="0" spc="-100" dirty="0">
                <a:latin typeface="Century Gothic" panose="020B0502020202020204" pitchFamily="34" charset="0"/>
              </a:rPr>
              <a:t>Тестирование уровня знаний (анализ компетенций)</a:t>
            </a:r>
          </a:p>
          <a:p>
            <a:pPr marL="342900" marR="0" lvl="0" indent="-3429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400" b="0" kern="0" spc="-100" dirty="0">
                <a:latin typeface="Century Gothic" panose="020B0502020202020204" pitchFamily="34" charset="0"/>
              </a:rPr>
              <a:t>Опрос обратной связи, предложений, замечаний</a:t>
            </a:r>
          </a:p>
          <a:p>
            <a:pPr marL="342900" marR="0" lvl="0" indent="-3429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400" b="0" kern="0" spc="-100" dirty="0">
                <a:latin typeface="Century Gothic" panose="020B0502020202020204" pitchFamily="34" charset="0"/>
              </a:rPr>
              <a:t>Решение конкретных ситуаций (по примеру флешмоба)</a:t>
            </a:r>
          </a:p>
          <a:p>
            <a:pPr marL="342900" marR="0" lvl="0" indent="-3429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400" b="0" kern="0" spc="-100" dirty="0">
                <a:latin typeface="Century Gothic" panose="020B0502020202020204" pitchFamily="34" charset="0"/>
              </a:rPr>
              <a:t>Тематические вебинары под уровень знаний сотрудника</a:t>
            </a:r>
          </a:p>
          <a:p>
            <a:pPr marL="342900" marR="0" lvl="0" indent="-3429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1" lang="ru-RU" altLang="ru-RU" sz="2000" b="0" kern="0" spc="-100" dirty="0">
              <a:solidFill>
                <a:srgbClr val="4472C4">
                  <a:lumMod val="75000"/>
                </a:srgbClr>
              </a:solidFill>
              <a:latin typeface="Century Gothic" panose="020B0502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1" lang="ru-RU" altLang="ru-RU" sz="2000" b="0" kern="0" spc="-100" dirty="0">
              <a:solidFill>
                <a:srgbClr val="4472C4">
                  <a:lumMod val="75000"/>
                </a:srgbClr>
              </a:solidFill>
              <a:latin typeface="Century Gothic" panose="020B0502020202020204" pitchFamily="34" charset="0"/>
            </a:endParaRPr>
          </a:p>
          <a:p>
            <a:pPr marL="0" marR="0" lvl="0" indent="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ru-RU" altLang="ru-RU" sz="3900" b="0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ru-RU" altLang="ru-RU" sz="2000" b="0" i="0" u="none" strike="noStrike" kern="0" cap="none" spc="-10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1" lang="ru-RU" altLang="ru-RU" sz="2000" b="0" i="0" u="none" strike="noStrike" kern="0" cap="none" spc="-10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DE8FC79-2F01-4768-B6DA-529E16D09249}"/>
              </a:ext>
            </a:extLst>
          </p:cNvPr>
          <p:cNvCxnSpPr/>
          <p:nvPr/>
        </p:nvCxnSpPr>
        <p:spPr>
          <a:xfrm>
            <a:off x="357050" y="1068581"/>
            <a:ext cx="0" cy="540000"/>
          </a:xfrm>
          <a:prstGeom prst="line">
            <a:avLst/>
          </a:prstGeom>
          <a:ln w="63500">
            <a:solidFill>
              <a:srgbClr val="00CC99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770FDFA-CFBA-4576-BCCC-4834B0275CC1}"/>
              </a:ext>
            </a:extLst>
          </p:cNvPr>
          <p:cNvSpPr txBox="1"/>
          <p:nvPr/>
        </p:nvSpPr>
        <p:spPr>
          <a:xfrm>
            <a:off x="10142290" y="285100"/>
            <a:ext cx="2323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Команда 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99053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Широкоэкранный</PresentationFormat>
  <Paragraphs>12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Аверьянов Евгений Алексеевич</dc:creator>
  <cp:lastModifiedBy>Аверьянов Евгений Алексеевич</cp:lastModifiedBy>
  <cp:revision>1</cp:revision>
  <dcterms:created xsi:type="dcterms:W3CDTF">2022-10-17T08:34:05Z</dcterms:created>
  <dcterms:modified xsi:type="dcterms:W3CDTF">2022-10-17T08:34:18Z</dcterms:modified>
</cp:coreProperties>
</file>