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23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C0736C-4ACA-4B19-9AAF-8AA3A22FAFCC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6D9FB-6B4E-46DE-9B03-C27DA214F9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7455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5C2893-51D9-4D18-B5B2-A5C4AD83894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2690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2D1C4E-4EA4-47EA-BE11-3D3C7F88DB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C040B48-BE8D-4B09-8D86-226739DD6B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A883E0-6832-4E1A-BD76-089774320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80E94-F49D-4517-9D50-7C2BDF586BB1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7B99F8-1DF9-43A1-8B54-94E224075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60DBE8-65C8-4172-81F9-49CBABF11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85C2-B4B4-4CFA-BF63-84B9DA6007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00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E8BE3-60EB-446A-8684-08430F21C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644EE5E-F793-4A63-BF58-430D0B0219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ED1F24-2DC5-4791-A72C-9926B71E5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80E94-F49D-4517-9D50-7C2BDF586BB1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097A55-29C3-4C34-9AB4-20DC6A7A4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37EF96-E5D8-41C1-9FF2-595626B49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85C2-B4B4-4CFA-BF63-84B9DA6007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174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E6014AF-7410-4E8D-83E7-C8B63F5ED6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B9DBC43-C77C-4BCE-A7E4-4A46FD9B7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8278FC-33B9-4B9A-B22B-6E45CC968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80E94-F49D-4517-9D50-7C2BDF586BB1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EBCF22-4469-4DDA-ABE9-57DF0989A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357518-518F-4F2D-8A94-68E673DC5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85C2-B4B4-4CFA-BF63-84B9DA6007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582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091F56-ECBF-4F13-BD25-0425DB450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FD6126-896F-48B8-BD27-B5769F0CC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D62A51-A0AF-498B-90D5-3A1B7B3F6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80E94-F49D-4517-9D50-7C2BDF586BB1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A40591-0109-4C4B-99F5-46BB50155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CE364D-03DA-466D-A664-8589B218C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85C2-B4B4-4CFA-BF63-84B9DA6007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183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784442-DE82-4941-AD72-F50665C0D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CBC046-DBA8-41EF-A199-866F51F8F5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20AEC0-452E-44F5-8836-45F3AA15A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80E94-F49D-4517-9D50-7C2BDF586BB1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9EBE13E-3110-4784-8154-33A75DC00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B9165F-7169-4216-BBCF-45EC69AE9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85C2-B4B4-4CFA-BF63-84B9DA6007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542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587EA7-3BEE-4125-8383-31772F60E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C5F951-9CC0-42C7-96E0-37F1438E4E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D207756-D03F-4DDB-8EF6-45D2280567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427A8F1-C13F-482F-AAD4-24732B6C5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80E94-F49D-4517-9D50-7C2BDF586BB1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7CA6500-2E97-41F2-A71C-58E09F251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9521504-D3A2-4BA2-B926-13EDCAEE0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85C2-B4B4-4CFA-BF63-84B9DA6007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3028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26B7F4-6A81-40F0-A222-5820EC884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5872DAB-701D-45F6-849B-731B5D7F6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90A9B23-0696-44E4-8D8A-E6DD803824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B0345EB-840F-4DBC-837B-1D6BC83273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4DBB0BC-233F-4B4A-835D-BE62B61F41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965E965-E48A-4908-B3E8-0FD08FBF1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80E94-F49D-4517-9D50-7C2BDF586BB1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BF1E544-1CA6-4DE3-BFE1-2945107FD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EEC6287-C5A3-4B38-BCA7-B3A54D0EA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85C2-B4B4-4CFA-BF63-84B9DA6007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183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EE716-D89F-4575-A3C8-874D91618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1E3E4DA-736B-4689-99F2-5A2F17B2A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80E94-F49D-4517-9D50-7C2BDF586BB1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80B0901-9072-4135-8A29-01AFE05C5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F4362E0-143B-49F5-9935-375E05519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85C2-B4B4-4CFA-BF63-84B9DA6007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772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7CA1FA8-B3E2-4EEA-80E1-6C67ED31F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80E94-F49D-4517-9D50-7C2BDF586BB1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BB4D7D4-E1BB-453F-BCB2-108901A96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E52D313-4BAF-44A2-8CE5-6CE9CF9AA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85C2-B4B4-4CFA-BF63-84B9DA6007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3536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19505F-6148-4D92-8B68-CA1315369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6F61DA-0320-409C-A6E3-46751752C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A884532-CE7F-453B-A094-0DCC70154E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2C7E5B-CCEE-4F50-B954-19F898731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80E94-F49D-4517-9D50-7C2BDF586BB1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A394697-4593-4C81-8219-C20C34619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B8431C-6708-4DEF-ADDE-6E2905A71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85C2-B4B4-4CFA-BF63-84B9DA6007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535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7107BE-B841-49A1-88D3-E2337FF0E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8D8F717-CCC9-4C3D-A16D-7A1E90E2F8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DEADDA4-74A7-4A6C-A96A-8D4B5BB395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2D9013-1D9A-4A11-B038-E15080A7F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80E94-F49D-4517-9D50-7C2BDF586BB1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E7E0AC-497C-4A4E-ACA2-16B9458C0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552D075-ADD5-47A0-9577-68B0B2918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85C2-B4B4-4CFA-BF63-84B9DA6007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813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EF82DB-B93B-44EF-BAAE-46A23CC26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1EEC6C5-DC8B-4889-B717-131711C8A7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D82AB6-6C62-4B97-BCA9-5598FAAB04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80E94-F49D-4517-9D50-7C2BDF586BB1}" type="datetimeFigureOut">
              <a:rPr lang="ru-RU" smtClean="0"/>
              <a:t>17.10.2022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3578C8-C256-4F41-9B60-99A275E1EC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B21F50-A8E0-4585-B1B6-931A0D20E5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185C2-B4B4-4CFA-BF63-84B9DA6007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11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9D27823A-C8DE-4A04-835B-F1D6F543E6A3}"/>
              </a:ext>
            </a:extLst>
          </p:cNvPr>
          <p:cNvGrpSpPr/>
          <p:nvPr/>
        </p:nvGrpSpPr>
        <p:grpSpPr>
          <a:xfrm>
            <a:off x="297896" y="292474"/>
            <a:ext cx="6111869" cy="496442"/>
            <a:chOff x="297896" y="291758"/>
            <a:chExt cx="7042446" cy="548906"/>
          </a:xfrm>
        </p:grpSpPr>
        <p:pic>
          <p:nvPicPr>
            <p:cNvPr id="16" name="Рисунок 1" descr="Рисунок 1">
              <a:extLst>
                <a:ext uri="{FF2B5EF4-FFF2-40B4-BE49-F238E27FC236}">
                  <a16:creationId xmlns:a16="http://schemas.microsoft.com/office/drawing/2014/main" id="{EA0812E9-DB37-48B0-A6F1-9E9F0BD75BB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7896" y="314343"/>
              <a:ext cx="1617842" cy="503737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17" name="Рисунок 16">
              <a:extLst>
                <a:ext uri="{FF2B5EF4-FFF2-40B4-BE49-F238E27FC236}">
                  <a16:creationId xmlns:a16="http://schemas.microsoft.com/office/drawing/2014/main" id="{E078FD0E-53E5-43E3-9F37-89F32C94D6C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156249" y="331013"/>
              <a:ext cx="1483558" cy="470397"/>
            </a:xfrm>
            <a:prstGeom prst="rect">
              <a:avLst/>
            </a:prstGeom>
          </p:spPr>
        </p:pic>
        <p:pic>
          <p:nvPicPr>
            <p:cNvPr id="18" name="Рисунок 17">
              <a:extLst>
                <a:ext uri="{FF2B5EF4-FFF2-40B4-BE49-F238E27FC236}">
                  <a16:creationId xmlns:a16="http://schemas.microsoft.com/office/drawing/2014/main" id="{B02B3E9E-FB8A-4383-9A31-8D322C8D8CD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880318" y="312693"/>
              <a:ext cx="1874389" cy="507037"/>
            </a:xfrm>
            <a:prstGeom prst="rect">
              <a:avLst/>
            </a:prstGeom>
          </p:spPr>
        </p:pic>
        <p:pic>
          <p:nvPicPr>
            <p:cNvPr id="19" name="Рисунок 18">
              <a:extLst>
                <a:ext uri="{FF2B5EF4-FFF2-40B4-BE49-F238E27FC236}">
                  <a16:creationId xmlns:a16="http://schemas.microsoft.com/office/drawing/2014/main" id="{53F84201-D956-43E1-A9EE-289EDCCD1FA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l="15713" r="22638"/>
            <a:stretch/>
          </p:blipFill>
          <p:spPr>
            <a:xfrm>
              <a:off x="5995218" y="291758"/>
              <a:ext cx="1345124" cy="548906"/>
            </a:xfrm>
            <a:prstGeom prst="rect">
              <a:avLst/>
            </a:prstGeom>
          </p:spPr>
        </p:pic>
      </p:grpSp>
      <p:sp>
        <p:nvSpPr>
          <p:cNvPr id="10" name="Прямоугольник 15">
            <a:extLst>
              <a:ext uri="{FF2B5EF4-FFF2-40B4-BE49-F238E27FC236}">
                <a16:creationId xmlns:a16="http://schemas.microsoft.com/office/drawing/2014/main" id="{178594A3-8D17-443C-8E2D-41718F294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78" y="966944"/>
            <a:ext cx="11423105" cy="3179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500" i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ru-RU" altLang="ru-RU" sz="3900" b="0" i="0" u="none" strike="noStrike" kern="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Платформа знаний </a:t>
            </a:r>
          </a:p>
          <a:p>
            <a:pPr marL="0" marR="0" lvl="0" indent="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ru-RU" altLang="ru-RU" sz="3900" b="0" kern="0" dirty="0">
              <a:solidFill>
                <a:srgbClr val="4472C4">
                  <a:lumMod val="75000"/>
                </a:srgbClr>
              </a:solidFill>
              <a:latin typeface="Century Gothic" panose="020B0502020202020204" pitchFamily="34" charset="0"/>
            </a:endParaRPr>
          </a:p>
          <a:p>
            <a:pPr marL="342900" marR="0" lvl="0" indent="-3429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kumimoji="1" lang="ru-RU" altLang="ru-RU" sz="2000" b="0" kern="0" spc="-100" dirty="0">
              <a:solidFill>
                <a:srgbClr val="4472C4">
                  <a:lumMod val="75000"/>
                </a:srgbClr>
              </a:solidFill>
              <a:latin typeface="Century Gothic" panose="020B0502020202020204" pitchFamily="34" charset="0"/>
            </a:endParaRPr>
          </a:p>
          <a:p>
            <a:pPr marL="342900" marR="0" lvl="0" indent="-3429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kumimoji="1" lang="ru-RU" altLang="ru-RU" sz="2000" b="0" kern="0" spc="-100" dirty="0">
              <a:solidFill>
                <a:srgbClr val="4472C4">
                  <a:lumMod val="75000"/>
                </a:srgbClr>
              </a:solidFill>
              <a:latin typeface="Century Gothic" panose="020B0502020202020204" pitchFamily="34" charset="0"/>
            </a:endParaRPr>
          </a:p>
          <a:p>
            <a:pPr marL="0" marR="0" lvl="0" indent="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ru-RU" altLang="ru-RU" sz="3900" b="0" i="0" u="none" strike="noStrike" kern="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ru-RU" altLang="ru-RU" sz="2000" b="0" i="0" u="none" strike="noStrike" kern="0" cap="none" spc="-10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kumimoji="1" lang="ru-RU" altLang="ru-RU" sz="2000" b="0" i="0" u="none" strike="noStrike" kern="0" cap="none" spc="-10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7DE8FC79-2F01-4768-B6DA-529E16D09249}"/>
              </a:ext>
            </a:extLst>
          </p:cNvPr>
          <p:cNvCxnSpPr/>
          <p:nvPr/>
        </p:nvCxnSpPr>
        <p:spPr>
          <a:xfrm>
            <a:off x="357050" y="1068581"/>
            <a:ext cx="0" cy="540000"/>
          </a:xfrm>
          <a:prstGeom prst="line">
            <a:avLst/>
          </a:prstGeom>
          <a:ln w="63500">
            <a:solidFill>
              <a:srgbClr val="00CC99">
                <a:alpha val="9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F770FDFA-CFBA-4576-BCCC-4834B0275CC1}"/>
              </a:ext>
            </a:extLst>
          </p:cNvPr>
          <p:cNvSpPr txBox="1"/>
          <p:nvPr/>
        </p:nvSpPr>
        <p:spPr>
          <a:xfrm>
            <a:off x="10142290" y="285100"/>
            <a:ext cx="2323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Команда 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B95A42-5B8C-49A7-A8B0-D9DEDB6841D4}"/>
              </a:ext>
            </a:extLst>
          </p:cNvPr>
          <p:cNvSpPr txBox="1"/>
          <p:nvPr/>
        </p:nvSpPr>
        <p:spPr>
          <a:xfrm>
            <a:off x="968245" y="2228671"/>
            <a:ext cx="317240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Обмен полезным опытом между субъектами</a:t>
            </a:r>
          </a:p>
          <a:p>
            <a:pPr marL="285750" indent="-285750">
              <a:buFontTx/>
              <a:buChar char="-"/>
            </a:pPr>
            <a:r>
              <a:rPr lang="ru-RU" dirty="0"/>
              <a:t>Лучшие практики</a:t>
            </a:r>
          </a:p>
          <a:p>
            <a:pPr marL="285750" indent="-285750">
              <a:buFontTx/>
              <a:buChar char="-"/>
            </a:pPr>
            <a:r>
              <a:rPr lang="ru-RU" dirty="0"/>
              <a:t>Методические сборники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706CE21-7276-47B0-89F0-ABD6F64DF12D}"/>
              </a:ext>
            </a:extLst>
          </p:cNvPr>
          <p:cNvSpPr txBox="1"/>
          <p:nvPr/>
        </p:nvSpPr>
        <p:spPr>
          <a:xfrm>
            <a:off x="4712931" y="2228670"/>
            <a:ext cx="355399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Методический отдел</a:t>
            </a:r>
          </a:p>
          <a:p>
            <a:pPr marL="285750" indent="-285750">
              <a:buFontTx/>
              <a:buChar char="-"/>
            </a:pPr>
            <a:r>
              <a:rPr lang="ru-RU" dirty="0"/>
              <a:t>Консультирование, регулирование нормативно-правовой базы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2CECA5-DD59-4D4D-B0A4-3A28764FA425}"/>
              </a:ext>
            </a:extLst>
          </p:cNvPr>
          <p:cNvSpPr txBox="1"/>
          <p:nvPr/>
        </p:nvSpPr>
        <p:spPr>
          <a:xfrm>
            <a:off x="1047889" y="4090562"/>
            <a:ext cx="3172409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Наставничество</a:t>
            </a:r>
          </a:p>
          <a:p>
            <a:pPr marL="285750" indent="-285750">
              <a:buFontTx/>
              <a:buChar char="-"/>
            </a:pPr>
            <a:r>
              <a:rPr lang="ru-RU" dirty="0"/>
              <a:t>Внедрение системы наставничества для повышения эффективности новых сотрудников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E4D9B13-1C47-4B9B-9FDD-3F9E18E84C72}"/>
              </a:ext>
            </a:extLst>
          </p:cNvPr>
          <p:cNvSpPr txBox="1"/>
          <p:nvPr/>
        </p:nvSpPr>
        <p:spPr>
          <a:xfrm>
            <a:off x="4799295" y="4146212"/>
            <a:ext cx="3172409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Коучинг</a:t>
            </a:r>
          </a:p>
          <a:p>
            <a:pPr marL="285750" indent="-285750">
              <a:buFontTx/>
              <a:buChar char="-"/>
            </a:pPr>
            <a:r>
              <a:rPr lang="ru-RU" dirty="0"/>
              <a:t>Создание коуч-системы для сотрудников ЦЗН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14668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Широкоэкранный</PresentationFormat>
  <Paragraphs>16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Аверьянов Евгений Алексеевич</dc:creator>
  <cp:lastModifiedBy>Аверьянов Евгений Алексеевич</cp:lastModifiedBy>
  <cp:revision>1</cp:revision>
  <dcterms:created xsi:type="dcterms:W3CDTF">2022-10-17T08:34:23Z</dcterms:created>
  <dcterms:modified xsi:type="dcterms:W3CDTF">2022-10-17T08:34:42Z</dcterms:modified>
</cp:coreProperties>
</file>