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notesMasterIdLst>
    <p:notesMasterId r:id="rId3"/>
  </p:notesMasterIdLst>
  <p:sldIdLst>
    <p:sldId id="9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6211"/>
    <a:srgbClr val="FF505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6374" autoAdjust="0"/>
  </p:normalViewPr>
  <p:slideViewPr>
    <p:cSldViewPr snapToGrid="0">
      <p:cViewPr>
        <p:scale>
          <a:sx n="89" d="100"/>
          <a:sy n="89" d="100"/>
        </p:scale>
        <p:origin x="614" y="3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C06BE-EAA8-1B4E-9346-00E2DE369809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7FB62-6CD3-8F42-9796-CB263A3C5F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75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00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58AB-4D79-7E4A-9E24-F208F77F1322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7D59-F3E3-6D43-B82B-E836A6E3FA1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30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10/12/2022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15564"/>
            <a:ext cx="6444736" cy="510829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=""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=""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=""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=""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="" xmlns:a16="http://schemas.microsoft.com/office/drawing/2014/main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80" y="966944"/>
            <a:ext cx="11423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481928"/>
              </p:ext>
            </p:extLst>
          </p:nvPr>
        </p:nvGraphicFramePr>
        <p:xfrm>
          <a:off x="6845181" y="119319"/>
          <a:ext cx="4366901" cy="8229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366901"/>
              </a:tblGrid>
              <a:tr h="607074">
                <a:tc>
                  <a:txBody>
                    <a:bodyPr/>
                    <a:lstStyle/>
                    <a:p>
                      <a:pPr algn="l"/>
                      <a:r>
                        <a:rPr lang="ru-RU" sz="2400" u="sng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Инструменты</a:t>
                      </a:r>
                      <a:r>
                        <a:rPr lang="ru-RU" sz="2400" u="sng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развития </a:t>
                      </a:r>
                      <a:r>
                        <a:rPr lang="ru-RU" sz="2400" u="sng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клиентоцентричности</a:t>
                      </a:r>
                      <a:endParaRPr lang="ru-RU" sz="2400" u="sng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689846" y="3443077"/>
            <a:ext cx="1156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534840"/>
              </p:ext>
            </p:extLst>
          </p:nvPr>
        </p:nvGraphicFramePr>
        <p:xfrm>
          <a:off x="2068082" y="1367054"/>
          <a:ext cx="9366786" cy="470583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146023"/>
                <a:gridCol w="5220763"/>
              </a:tblGrid>
              <a:tr h="6839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Практика</a:t>
                      </a:r>
                      <a:br>
                        <a:rPr lang="ru-RU" sz="2000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«Помогите нам стать лучше»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Практика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«Мы команда»</a:t>
                      </a:r>
                      <a:endParaRPr lang="ru-RU" sz="20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705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1. </a:t>
                      </a:r>
                      <a:r>
                        <a:rPr lang="ru-RU" sz="2000" dirty="0" smtClean="0"/>
                        <a:t>Конфликтная комиссия</a:t>
                      </a:r>
                    </a:p>
                    <a:p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1. Спартакиада для сотрудников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12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2. Ящик отзывов и предложений</a:t>
                      </a:r>
                      <a:endParaRPr lang="ru-RU" sz="2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2.</a:t>
                      </a:r>
                      <a:r>
                        <a:rPr lang="ru-RU" sz="2000" baseline="0" dirty="0" smtClean="0"/>
                        <a:t> Корпоративные праздники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2992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3. Опрос удовлетворенности</a:t>
                      </a:r>
                      <a:r>
                        <a:rPr lang="ru-RU" sz="2000" baseline="0" dirty="0" smtClean="0"/>
                        <a:t> п</a:t>
                      </a:r>
                      <a:r>
                        <a:rPr lang="ru-RU" sz="2000" dirty="0" smtClean="0"/>
                        <a:t>о </a:t>
                      </a:r>
                      <a:r>
                        <a:rPr lang="en-US" sz="2000" dirty="0" smtClean="0"/>
                        <a:t>QR </a:t>
                      </a:r>
                      <a:r>
                        <a:rPr lang="ru-RU" sz="2000" dirty="0" smtClean="0"/>
                        <a:t>коду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3. Мероприятия для детей</a:t>
                      </a:r>
                      <a:r>
                        <a:rPr lang="ru-RU" sz="2000" baseline="0" dirty="0" smtClean="0"/>
                        <a:t> сотрудников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46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4. Раздел «Вопрос-ответ» в группе </a:t>
                      </a:r>
                      <a:r>
                        <a:rPr lang="ru-RU" sz="2000" dirty="0" err="1" smtClean="0"/>
                        <a:t>Вконтакте</a:t>
                      </a:r>
                      <a:r>
                        <a:rPr lang="ru-RU" sz="2000" baseline="0" dirty="0" smtClean="0"/>
                        <a:t> ЦЗН</a:t>
                      </a:r>
                      <a:endParaRPr lang="ru-RU" sz="2000" dirty="0" smtClean="0"/>
                    </a:p>
                    <a:p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4. Выезды на природу, «Веселые старты»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46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5. Раздел «Обратная связь» на сайте ЦЗН</a:t>
                      </a:r>
                      <a:endParaRPr lang="ru-RU" sz="2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5.</a:t>
                      </a:r>
                      <a:r>
                        <a:rPr lang="ru-RU" sz="2000" baseline="0" dirty="0" smtClean="0"/>
                        <a:t> Конкурс по номинации «Классный сотрудник»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26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4149</TotalTime>
  <Words>77</Words>
  <Application>Microsoft Office PowerPoint</Application>
  <PresentationFormat>Произвольный</PresentationFormat>
  <Paragraphs>14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Vunira</dc:creator>
  <cp:lastModifiedBy>ноут-2</cp:lastModifiedBy>
  <cp:revision>608</cp:revision>
  <dcterms:created xsi:type="dcterms:W3CDTF">2019-06-20T07:48:28Z</dcterms:created>
  <dcterms:modified xsi:type="dcterms:W3CDTF">2022-10-12T14:59:06Z</dcterms:modified>
</cp:coreProperties>
</file>