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60" r:id="rId3"/>
    <p:sldId id="261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712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8A7F6-54BB-4932-8BD7-2E6E6CB459D8}" type="datetimeFigureOut">
              <a:rPr lang="ru-RU" smtClean="0"/>
              <a:t>16.10.2022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6EB85-41C1-407C-93F6-8F8A1751134C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9251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8A7F6-54BB-4932-8BD7-2E6E6CB459D8}" type="datetimeFigureOut">
              <a:rPr lang="ru-RU" smtClean="0"/>
              <a:t>16.10.2022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6EB85-41C1-407C-93F6-8F8A175113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1945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8A7F6-54BB-4932-8BD7-2E6E6CB459D8}" type="datetimeFigureOut">
              <a:rPr lang="ru-RU" smtClean="0"/>
              <a:t>16.10.2022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6EB85-41C1-407C-93F6-8F8A175113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105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8A7F6-54BB-4932-8BD7-2E6E6CB459D8}" type="datetimeFigureOut">
              <a:rPr lang="ru-RU" smtClean="0"/>
              <a:t>16.10.2022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6EB85-41C1-407C-93F6-8F8A175113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5641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8A7F6-54BB-4932-8BD7-2E6E6CB459D8}" type="datetimeFigureOut">
              <a:rPr lang="ru-RU" smtClean="0"/>
              <a:t>16.10.2022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6EB85-41C1-407C-93F6-8F8A1751134C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8217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8A7F6-54BB-4932-8BD7-2E6E6CB459D8}" type="datetimeFigureOut">
              <a:rPr lang="ru-RU" smtClean="0"/>
              <a:t>16.10.2022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6EB85-41C1-407C-93F6-8F8A175113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4875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8A7F6-54BB-4932-8BD7-2E6E6CB459D8}" type="datetimeFigureOut">
              <a:rPr lang="ru-RU" smtClean="0"/>
              <a:t>16.10.2022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6EB85-41C1-407C-93F6-8F8A175113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1861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8A7F6-54BB-4932-8BD7-2E6E6CB459D8}" type="datetimeFigureOut">
              <a:rPr lang="ru-RU" smtClean="0"/>
              <a:t>16.10.2022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6EB85-41C1-407C-93F6-8F8A175113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1054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8A7F6-54BB-4932-8BD7-2E6E6CB459D8}" type="datetimeFigureOut">
              <a:rPr lang="ru-RU" smtClean="0"/>
              <a:t>16.10.2022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6EB85-41C1-407C-93F6-8F8A175113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1632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5D8A7F6-54BB-4932-8BD7-2E6E6CB459D8}" type="datetimeFigureOut">
              <a:rPr lang="ru-RU" smtClean="0"/>
              <a:t>16.10.2022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886EB85-41C1-407C-93F6-8F8A175113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8587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8A7F6-54BB-4932-8BD7-2E6E6CB459D8}" type="datetimeFigureOut">
              <a:rPr lang="ru-RU" smtClean="0"/>
              <a:t>16.10.2022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6EB85-41C1-407C-93F6-8F8A175113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4544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5D8A7F6-54BB-4932-8BD7-2E6E6CB459D8}" type="datetimeFigureOut">
              <a:rPr lang="ru-RU" smtClean="0"/>
              <a:t>16.10.2022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886EB85-41C1-407C-93F6-8F8A1751134C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9671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Шаг 1</a:t>
            </a:r>
          </a:p>
        </p:txBody>
      </p:sp>
      <p:sp>
        <p:nvSpPr>
          <p:cNvPr id="5" name="Text Placeholder 25"/>
          <p:cNvSpPr txBox="1">
            <a:spLocks/>
          </p:cNvSpPr>
          <p:nvPr/>
        </p:nvSpPr>
        <p:spPr>
          <a:xfrm>
            <a:off x="2450344" y="3999830"/>
            <a:ext cx="3050474" cy="1648066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Pct val="70000"/>
              <a:buFont typeface="Arial" pitchFamily="34" charset="0"/>
              <a:buNone/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13232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70000"/>
              <a:buFont typeface="Arial" pitchFamily="34" charset="0"/>
              <a:buChar char="►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069848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70000"/>
              <a:buFont typeface="Arial" pitchFamily="34" charset="0"/>
              <a:buChar char="►"/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426464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70000"/>
              <a:buFont typeface="Arial" pitchFamily="34" charset="0"/>
              <a:buChar char="►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783080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70000"/>
              <a:buFont typeface="Arial" pitchFamily="34" charset="0"/>
              <a:buChar char="►"/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Состав: специалисты, руководство, эксперты</a:t>
            </a: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Срок: неделя</a:t>
            </a:r>
            <a:endParaRPr lang="en-US" sz="1800" b="1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5777198" y="2878634"/>
            <a:ext cx="962581" cy="221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4" name="Text Placeholder 25"/>
          <p:cNvSpPr txBox="1">
            <a:spLocks/>
          </p:cNvSpPr>
          <p:nvPr/>
        </p:nvSpPr>
        <p:spPr>
          <a:xfrm>
            <a:off x="6853899" y="2145229"/>
            <a:ext cx="4571185" cy="167951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>
            <a:lvl1pPr marL="0" indent="0" algn="ctr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Pct val="70000"/>
              <a:buFont typeface="Arial" pitchFamily="34" charset="0"/>
              <a:buNone/>
              <a:defRPr sz="5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13232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70000"/>
              <a:buFont typeface="Arial" pitchFamily="34" charset="0"/>
              <a:buChar char="►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069848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70000"/>
              <a:buFont typeface="Arial" pitchFamily="34" charset="0"/>
              <a:buChar char="►"/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426464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70000"/>
              <a:buFont typeface="Arial" pitchFamily="34" charset="0"/>
              <a:buChar char="►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783080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70000"/>
              <a:buFont typeface="Arial" pitchFamily="34" charset="0"/>
              <a:buChar char="►"/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0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Разработка материалов для сбора информации</a:t>
            </a:r>
            <a:endParaRPr lang="en-US" sz="30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 Placeholder 25"/>
          <p:cNvSpPr txBox="1">
            <a:spLocks/>
          </p:cNvSpPr>
          <p:nvPr/>
        </p:nvSpPr>
        <p:spPr>
          <a:xfrm>
            <a:off x="1142508" y="2145229"/>
            <a:ext cx="4520570" cy="167951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>
            <a:lvl1pPr marL="0" indent="0" algn="ctr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Pct val="70000"/>
              <a:buFont typeface="Arial" pitchFamily="34" charset="0"/>
              <a:buNone/>
              <a:defRPr sz="5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13232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70000"/>
              <a:buFont typeface="Arial" pitchFamily="34" charset="0"/>
              <a:buChar char="►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069848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70000"/>
              <a:buFont typeface="Arial" pitchFamily="34" charset="0"/>
              <a:buChar char="►"/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426464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70000"/>
              <a:buFont typeface="Arial" pitchFamily="34" charset="0"/>
              <a:buChar char="►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783080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70000"/>
              <a:buFont typeface="Arial" pitchFamily="34" charset="0"/>
              <a:buChar char="►"/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0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Создание рабочей группы</a:t>
            </a:r>
            <a:endParaRPr lang="en-US" sz="30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 Placeholder 25"/>
          <p:cNvSpPr txBox="1">
            <a:spLocks/>
          </p:cNvSpPr>
          <p:nvPr/>
        </p:nvSpPr>
        <p:spPr>
          <a:xfrm>
            <a:off x="8096815" y="3999830"/>
            <a:ext cx="3593740" cy="1648066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Pct val="70000"/>
              <a:buFont typeface="Arial" pitchFamily="34" charset="0"/>
              <a:buNone/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13232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70000"/>
              <a:buFont typeface="Arial" pitchFamily="34" charset="0"/>
              <a:buChar char="►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069848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70000"/>
              <a:buFont typeface="Arial" pitchFamily="34" charset="0"/>
              <a:buChar char="►"/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426464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70000"/>
              <a:buFont typeface="Arial" pitchFamily="34" charset="0"/>
              <a:buChar char="►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783080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70000"/>
              <a:buFont typeface="Arial" pitchFamily="34" charset="0"/>
              <a:buChar char="►"/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ru-RU" sz="20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Примеры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опросные листы, анкеты, чек-листы и т.д.</a:t>
            </a: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Срок: 1 месяц</a:t>
            </a:r>
            <a:endParaRPr lang="en-US" sz="1800" b="1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7" name="Group 33">
            <a:extLst>
              <a:ext uri="{FF2B5EF4-FFF2-40B4-BE49-F238E27FC236}">
                <a16:creationId xmlns:a16="http://schemas.microsoft.com/office/drawing/2014/main" id="{AD4D1B4C-2E23-4F1E-9B05-8A639FF87BE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976957" y="3999830"/>
            <a:ext cx="1032247" cy="1119231"/>
            <a:chOff x="4039" y="1810"/>
            <a:chExt cx="712" cy="772"/>
          </a:xfrm>
          <a:solidFill>
            <a:schemeClr val="bg1"/>
          </a:solidFill>
        </p:grpSpPr>
        <p:sp>
          <p:nvSpPr>
            <p:cNvPr id="28" name="Freeform 34">
              <a:extLst>
                <a:ext uri="{FF2B5EF4-FFF2-40B4-BE49-F238E27FC236}">
                  <a16:creationId xmlns:a16="http://schemas.microsoft.com/office/drawing/2014/main" id="{D9D653C8-78DE-4268-8371-F38334A800D9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9" y="1810"/>
              <a:ext cx="574" cy="772"/>
            </a:xfrm>
            <a:custGeom>
              <a:avLst/>
              <a:gdLst>
                <a:gd name="T0" fmla="*/ 574 w 574"/>
                <a:gd name="T1" fmla="*/ 772 h 772"/>
                <a:gd name="T2" fmla="*/ 0 w 574"/>
                <a:gd name="T3" fmla="*/ 772 h 772"/>
                <a:gd name="T4" fmla="*/ 0 w 574"/>
                <a:gd name="T5" fmla="*/ 48 h 772"/>
                <a:gd name="T6" fmla="*/ 230 w 574"/>
                <a:gd name="T7" fmla="*/ 48 h 772"/>
                <a:gd name="T8" fmla="*/ 230 w 574"/>
                <a:gd name="T9" fmla="*/ 48 h 772"/>
                <a:gd name="T10" fmla="*/ 232 w 574"/>
                <a:gd name="T11" fmla="*/ 38 h 772"/>
                <a:gd name="T12" fmla="*/ 236 w 574"/>
                <a:gd name="T13" fmla="*/ 28 h 772"/>
                <a:gd name="T14" fmla="*/ 242 w 574"/>
                <a:gd name="T15" fmla="*/ 20 h 772"/>
                <a:gd name="T16" fmla="*/ 250 w 574"/>
                <a:gd name="T17" fmla="*/ 12 h 772"/>
                <a:gd name="T18" fmla="*/ 258 w 574"/>
                <a:gd name="T19" fmla="*/ 8 h 772"/>
                <a:gd name="T20" fmla="*/ 266 w 574"/>
                <a:gd name="T21" fmla="*/ 2 h 772"/>
                <a:gd name="T22" fmla="*/ 276 w 574"/>
                <a:gd name="T23" fmla="*/ 0 h 772"/>
                <a:gd name="T24" fmla="*/ 286 w 574"/>
                <a:gd name="T25" fmla="*/ 0 h 772"/>
                <a:gd name="T26" fmla="*/ 286 w 574"/>
                <a:gd name="T27" fmla="*/ 0 h 772"/>
                <a:gd name="T28" fmla="*/ 298 w 574"/>
                <a:gd name="T29" fmla="*/ 0 h 772"/>
                <a:gd name="T30" fmla="*/ 306 w 574"/>
                <a:gd name="T31" fmla="*/ 2 h 772"/>
                <a:gd name="T32" fmla="*/ 316 w 574"/>
                <a:gd name="T33" fmla="*/ 8 h 772"/>
                <a:gd name="T34" fmla="*/ 324 w 574"/>
                <a:gd name="T35" fmla="*/ 12 h 772"/>
                <a:gd name="T36" fmla="*/ 330 w 574"/>
                <a:gd name="T37" fmla="*/ 20 h 772"/>
                <a:gd name="T38" fmla="*/ 336 w 574"/>
                <a:gd name="T39" fmla="*/ 28 h 772"/>
                <a:gd name="T40" fmla="*/ 340 w 574"/>
                <a:gd name="T41" fmla="*/ 38 h 772"/>
                <a:gd name="T42" fmla="*/ 344 w 574"/>
                <a:gd name="T43" fmla="*/ 48 h 772"/>
                <a:gd name="T44" fmla="*/ 574 w 574"/>
                <a:gd name="T45" fmla="*/ 48 h 772"/>
                <a:gd name="T46" fmla="*/ 574 w 574"/>
                <a:gd name="T47" fmla="*/ 246 h 772"/>
                <a:gd name="T48" fmla="*/ 556 w 574"/>
                <a:gd name="T49" fmla="*/ 246 h 772"/>
                <a:gd name="T50" fmla="*/ 556 w 574"/>
                <a:gd name="T51" fmla="*/ 66 h 772"/>
                <a:gd name="T52" fmla="*/ 326 w 574"/>
                <a:gd name="T53" fmla="*/ 66 h 772"/>
                <a:gd name="T54" fmla="*/ 326 w 574"/>
                <a:gd name="T55" fmla="*/ 56 h 772"/>
                <a:gd name="T56" fmla="*/ 326 w 574"/>
                <a:gd name="T57" fmla="*/ 56 h 772"/>
                <a:gd name="T58" fmla="*/ 326 w 574"/>
                <a:gd name="T59" fmla="*/ 48 h 772"/>
                <a:gd name="T60" fmla="*/ 322 w 574"/>
                <a:gd name="T61" fmla="*/ 40 h 772"/>
                <a:gd name="T62" fmla="*/ 320 w 574"/>
                <a:gd name="T63" fmla="*/ 34 h 772"/>
                <a:gd name="T64" fmla="*/ 314 w 574"/>
                <a:gd name="T65" fmla="*/ 28 h 772"/>
                <a:gd name="T66" fmla="*/ 308 w 574"/>
                <a:gd name="T67" fmla="*/ 24 h 772"/>
                <a:gd name="T68" fmla="*/ 302 w 574"/>
                <a:gd name="T69" fmla="*/ 20 h 772"/>
                <a:gd name="T70" fmla="*/ 294 w 574"/>
                <a:gd name="T71" fmla="*/ 18 h 772"/>
                <a:gd name="T72" fmla="*/ 286 w 574"/>
                <a:gd name="T73" fmla="*/ 18 h 772"/>
                <a:gd name="T74" fmla="*/ 286 w 574"/>
                <a:gd name="T75" fmla="*/ 18 h 772"/>
                <a:gd name="T76" fmla="*/ 278 w 574"/>
                <a:gd name="T77" fmla="*/ 18 h 772"/>
                <a:gd name="T78" fmla="*/ 272 w 574"/>
                <a:gd name="T79" fmla="*/ 20 h 772"/>
                <a:gd name="T80" fmla="*/ 264 w 574"/>
                <a:gd name="T81" fmla="*/ 24 h 772"/>
                <a:gd name="T82" fmla="*/ 258 w 574"/>
                <a:gd name="T83" fmla="*/ 28 h 772"/>
                <a:gd name="T84" fmla="*/ 254 w 574"/>
                <a:gd name="T85" fmla="*/ 34 h 772"/>
                <a:gd name="T86" fmla="*/ 250 w 574"/>
                <a:gd name="T87" fmla="*/ 40 h 772"/>
                <a:gd name="T88" fmla="*/ 248 w 574"/>
                <a:gd name="T89" fmla="*/ 48 h 772"/>
                <a:gd name="T90" fmla="*/ 248 w 574"/>
                <a:gd name="T91" fmla="*/ 56 h 772"/>
                <a:gd name="T92" fmla="*/ 248 w 574"/>
                <a:gd name="T93" fmla="*/ 66 h 772"/>
                <a:gd name="T94" fmla="*/ 18 w 574"/>
                <a:gd name="T95" fmla="*/ 66 h 772"/>
                <a:gd name="T96" fmla="*/ 18 w 574"/>
                <a:gd name="T97" fmla="*/ 754 h 772"/>
                <a:gd name="T98" fmla="*/ 556 w 574"/>
                <a:gd name="T99" fmla="*/ 754 h 772"/>
                <a:gd name="T100" fmla="*/ 556 w 574"/>
                <a:gd name="T101" fmla="*/ 644 h 772"/>
                <a:gd name="T102" fmla="*/ 574 w 574"/>
                <a:gd name="T103" fmla="*/ 644 h 772"/>
                <a:gd name="T104" fmla="*/ 574 w 574"/>
                <a:gd name="T105" fmla="*/ 772 h 7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574" h="772">
                  <a:moveTo>
                    <a:pt x="574" y="772"/>
                  </a:moveTo>
                  <a:lnTo>
                    <a:pt x="0" y="772"/>
                  </a:lnTo>
                  <a:lnTo>
                    <a:pt x="0" y="48"/>
                  </a:lnTo>
                  <a:lnTo>
                    <a:pt x="230" y="48"/>
                  </a:lnTo>
                  <a:lnTo>
                    <a:pt x="230" y="48"/>
                  </a:lnTo>
                  <a:lnTo>
                    <a:pt x="232" y="38"/>
                  </a:lnTo>
                  <a:lnTo>
                    <a:pt x="236" y="28"/>
                  </a:lnTo>
                  <a:lnTo>
                    <a:pt x="242" y="20"/>
                  </a:lnTo>
                  <a:lnTo>
                    <a:pt x="250" y="12"/>
                  </a:lnTo>
                  <a:lnTo>
                    <a:pt x="258" y="8"/>
                  </a:lnTo>
                  <a:lnTo>
                    <a:pt x="266" y="2"/>
                  </a:lnTo>
                  <a:lnTo>
                    <a:pt x="276" y="0"/>
                  </a:lnTo>
                  <a:lnTo>
                    <a:pt x="286" y="0"/>
                  </a:lnTo>
                  <a:lnTo>
                    <a:pt x="286" y="0"/>
                  </a:lnTo>
                  <a:lnTo>
                    <a:pt x="298" y="0"/>
                  </a:lnTo>
                  <a:lnTo>
                    <a:pt x="306" y="2"/>
                  </a:lnTo>
                  <a:lnTo>
                    <a:pt x="316" y="8"/>
                  </a:lnTo>
                  <a:lnTo>
                    <a:pt x="324" y="12"/>
                  </a:lnTo>
                  <a:lnTo>
                    <a:pt x="330" y="20"/>
                  </a:lnTo>
                  <a:lnTo>
                    <a:pt x="336" y="28"/>
                  </a:lnTo>
                  <a:lnTo>
                    <a:pt x="340" y="38"/>
                  </a:lnTo>
                  <a:lnTo>
                    <a:pt x="344" y="48"/>
                  </a:lnTo>
                  <a:lnTo>
                    <a:pt x="574" y="48"/>
                  </a:lnTo>
                  <a:lnTo>
                    <a:pt x="574" y="246"/>
                  </a:lnTo>
                  <a:lnTo>
                    <a:pt x="556" y="246"/>
                  </a:lnTo>
                  <a:lnTo>
                    <a:pt x="556" y="66"/>
                  </a:lnTo>
                  <a:lnTo>
                    <a:pt x="326" y="66"/>
                  </a:lnTo>
                  <a:lnTo>
                    <a:pt x="326" y="56"/>
                  </a:lnTo>
                  <a:lnTo>
                    <a:pt x="326" y="56"/>
                  </a:lnTo>
                  <a:lnTo>
                    <a:pt x="326" y="48"/>
                  </a:lnTo>
                  <a:lnTo>
                    <a:pt x="322" y="40"/>
                  </a:lnTo>
                  <a:lnTo>
                    <a:pt x="320" y="34"/>
                  </a:lnTo>
                  <a:lnTo>
                    <a:pt x="314" y="28"/>
                  </a:lnTo>
                  <a:lnTo>
                    <a:pt x="308" y="24"/>
                  </a:lnTo>
                  <a:lnTo>
                    <a:pt x="302" y="20"/>
                  </a:lnTo>
                  <a:lnTo>
                    <a:pt x="294" y="18"/>
                  </a:lnTo>
                  <a:lnTo>
                    <a:pt x="286" y="18"/>
                  </a:lnTo>
                  <a:lnTo>
                    <a:pt x="286" y="18"/>
                  </a:lnTo>
                  <a:lnTo>
                    <a:pt x="278" y="18"/>
                  </a:lnTo>
                  <a:lnTo>
                    <a:pt x="272" y="20"/>
                  </a:lnTo>
                  <a:lnTo>
                    <a:pt x="264" y="24"/>
                  </a:lnTo>
                  <a:lnTo>
                    <a:pt x="258" y="28"/>
                  </a:lnTo>
                  <a:lnTo>
                    <a:pt x="254" y="34"/>
                  </a:lnTo>
                  <a:lnTo>
                    <a:pt x="250" y="40"/>
                  </a:lnTo>
                  <a:lnTo>
                    <a:pt x="248" y="48"/>
                  </a:lnTo>
                  <a:lnTo>
                    <a:pt x="248" y="56"/>
                  </a:lnTo>
                  <a:lnTo>
                    <a:pt x="248" y="66"/>
                  </a:lnTo>
                  <a:lnTo>
                    <a:pt x="18" y="66"/>
                  </a:lnTo>
                  <a:lnTo>
                    <a:pt x="18" y="754"/>
                  </a:lnTo>
                  <a:lnTo>
                    <a:pt x="556" y="754"/>
                  </a:lnTo>
                  <a:lnTo>
                    <a:pt x="556" y="644"/>
                  </a:lnTo>
                  <a:lnTo>
                    <a:pt x="574" y="644"/>
                  </a:lnTo>
                  <a:lnTo>
                    <a:pt x="574" y="772"/>
                  </a:lnTo>
                  <a:close/>
                </a:path>
              </a:pathLst>
            </a:cu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51408" tIns="25705" rIns="51408" bIns="25705" numCol="1" anchor="t" anchorCtr="0" compatLnSpc="1">
              <a:prstTxWarp prst="textNoShape">
                <a:avLst/>
              </a:prstTxWarp>
            </a:bodyPr>
            <a:lstStyle/>
            <a:p>
              <a:endParaRPr lang="en-IN" sz="1012" dirty="0">
                <a:solidFill>
                  <a:schemeClr val="accent2"/>
                </a:solidFill>
                <a:latin typeface="Montserrat Light" panose="00000400000000000000" pitchFamily="2" charset="-52"/>
              </a:endParaRPr>
            </a:p>
          </p:txBody>
        </p:sp>
        <p:sp>
          <p:nvSpPr>
            <p:cNvPr id="29" name="Freeform 35">
              <a:extLst>
                <a:ext uri="{FF2B5EF4-FFF2-40B4-BE49-F238E27FC236}">
                  <a16:creationId xmlns:a16="http://schemas.microsoft.com/office/drawing/2014/main" id="{E9500A8C-9B3E-450E-970A-361AD31CFFF9}"/>
                </a:ext>
              </a:extLst>
            </p:cNvPr>
            <p:cNvSpPr>
              <a:spLocks/>
            </p:cNvSpPr>
            <p:nvPr/>
          </p:nvSpPr>
          <p:spPr bwMode="auto">
            <a:xfrm>
              <a:off x="4207" y="1858"/>
              <a:ext cx="236" cy="128"/>
            </a:xfrm>
            <a:custGeom>
              <a:avLst/>
              <a:gdLst>
                <a:gd name="T0" fmla="*/ 236 w 236"/>
                <a:gd name="T1" fmla="*/ 128 h 128"/>
                <a:gd name="T2" fmla="*/ 0 w 236"/>
                <a:gd name="T3" fmla="*/ 128 h 128"/>
                <a:gd name="T4" fmla="*/ 0 w 236"/>
                <a:gd name="T5" fmla="*/ 0 h 128"/>
                <a:gd name="T6" fmla="*/ 18 w 236"/>
                <a:gd name="T7" fmla="*/ 0 h 128"/>
                <a:gd name="T8" fmla="*/ 18 w 236"/>
                <a:gd name="T9" fmla="*/ 110 h 128"/>
                <a:gd name="T10" fmla="*/ 218 w 236"/>
                <a:gd name="T11" fmla="*/ 110 h 128"/>
                <a:gd name="T12" fmla="*/ 218 w 236"/>
                <a:gd name="T13" fmla="*/ 0 h 128"/>
                <a:gd name="T14" fmla="*/ 236 w 236"/>
                <a:gd name="T15" fmla="*/ 0 h 128"/>
                <a:gd name="T16" fmla="*/ 236 w 236"/>
                <a:gd name="T17" fmla="*/ 12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6" h="128">
                  <a:moveTo>
                    <a:pt x="236" y="128"/>
                  </a:moveTo>
                  <a:lnTo>
                    <a:pt x="0" y="128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110"/>
                  </a:lnTo>
                  <a:lnTo>
                    <a:pt x="218" y="110"/>
                  </a:lnTo>
                  <a:lnTo>
                    <a:pt x="218" y="0"/>
                  </a:lnTo>
                  <a:lnTo>
                    <a:pt x="236" y="0"/>
                  </a:lnTo>
                  <a:lnTo>
                    <a:pt x="236" y="128"/>
                  </a:lnTo>
                  <a:close/>
                </a:path>
              </a:pathLst>
            </a:cu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51408" tIns="25705" rIns="51408" bIns="25705" numCol="1" anchor="t" anchorCtr="0" compatLnSpc="1">
              <a:prstTxWarp prst="textNoShape">
                <a:avLst/>
              </a:prstTxWarp>
            </a:bodyPr>
            <a:lstStyle/>
            <a:p>
              <a:endParaRPr lang="en-IN" sz="1012" dirty="0">
                <a:solidFill>
                  <a:schemeClr val="accent2"/>
                </a:solidFill>
                <a:latin typeface="Montserrat Light" panose="00000400000000000000" pitchFamily="2" charset="-52"/>
              </a:endParaRPr>
            </a:p>
          </p:txBody>
        </p:sp>
        <p:sp>
          <p:nvSpPr>
            <p:cNvPr id="30" name="Rectangle 36">
              <a:extLst>
                <a:ext uri="{FF2B5EF4-FFF2-40B4-BE49-F238E27FC236}">
                  <a16:creationId xmlns:a16="http://schemas.microsoft.com/office/drawing/2014/main" id="{FC06901E-B9AD-4C54-A531-7FC6DC9EBA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63" y="1912"/>
              <a:ext cx="126" cy="18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51408" tIns="25705" rIns="51408" bIns="25705" numCol="1" anchor="t" anchorCtr="0" compatLnSpc="1">
              <a:prstTxWarp prst="textNoShape">
                <a:avLst/>
              </a:prstTxWarp>
            </a:bodyPr>
            <a:lstStyle/>
            <a:p>
              <a:endParaRPr lang="en-IN" sz="1012" dirty="0">
                <a:solidFill>
                  <a:schemeClr val="accent2"/>
                </a:solidFill>
                <a:latin typeface="Montserrat Light" panose="00000400000000000000" pitchFamily="2" charset="-52"/>
              </a:endParaRPr>
            </a:p>
          </p:txBody>
        </p:sp>
        <p:sp>
          <p:nvSpPr>
            <p:cNvPr id="31" name="Freeform 37">
              <a:extLst>
                <a:ext uri="{FF2B5EF4-FFF2-40B4-BE49-F238E27FC236}">
                  <a16:creationId xmlns:a16="http://schemas.microsoft.com/office/drawing/2014/main" id="{B55EDFAF-A99D-43B0-B896-51DBA55D18E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59" y="2038"/>
              <a:ext cx="80" cy="80"/>
            </a:xfrm>
            <a:custGeom>
              <a:avLst/>
              <a:gdLst>
                <a:gd name="T0" fmla="*/ 80 w 80"/>
                <a:gd name="T1" fmla="*/ 80 h 80"/>
                <a:gd name="T2" fmla="*/ 0 w 80"/>
                <a:gd name="T3" fmla="*/ 80 h 80"/>
                <a:gd name="T4" fmla="*/ 0 w 80"/>
                <a:gd name="T5" fmla="*/ 0 h 80"/>
                <a:gd name="T6" fmla="*/ 80 w 80"/>
                <a:gd name="T7" fmla="*/ 0 h 80"/>
                <a:gd name="T8" fmla="*/ 80 w 80"/>
                <a:gd name="T9" fmla="*/ 80 h 80"/>
                <a:gd name="T10" fmla="*/ 18 w 80"/>
                <a:gd name="T11" fmla="*/ 62 h 80"/>
                <a:gd name="T12" fmla="*/ 62 w 80"/>
                <a:gd name="T13" fmla="*/ 62 h 80"/>
                <a:gd name="T14" fmla="*/ 62 w 80"/>
                <a:gd name="T15" fmla="*/ 18 h 80"/>
                <a:gd name="T16" fmla="*/ 18 w 80"/>
                <a:gd name="T17" fmla="*/ 18 h 80"/>
                <a:gd name="T18" fmla="*/ 18 w 80"/>
                <a:gd name="T19" fmla="*/ 62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0" h="80">
                  <a:moveTo>
                    <a:pt x="80" y="80"/>
                  </a:moveTo>
                  <a:lnTo>
                    <a:pt x="0" y="80"/>
                  </a:lnTo>
                  <a:lnTo>
                    <a:pt x="0" y="0"/>
                  </a:lnTo>
                  <a:lnTo>
                    <a:pt x="80" y="0"/>
                  </a:lnTo>
                  <a:lnTo>
                    <a:pt x="80" y="80"/>
                  </a:lnTo>
                  <a:close/>
                  <a:moveTo>
                    <a:pt x="18" y="62"/>
                  </a:moveTo>
                  <a:lnTo>
                    <a:pt x="62" y="62"/>
                  </a:lnTo>
                  <a:lnTo>
                    <a:pt x="62" y="18"/>
                  </a:lnTo>
                  <a:lnTo>
                    <a:pt x="18" y="18"/>
                  </a:lnTo>
                  <a:lnTo>
                    <a:pt x="18" y="62"/>
                  </a:lnTo>
                  <a:close/>
                </a:path>
              </a:pathLst>
            </a:cu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51408" tIns="25705" rIns="51408" bIns="25705" numCol="1" anchor="t" anchorCtr="0" compatLnSpc="1">
              <a:prstTxWarp prst="textNoShape">
                <a:avLst/>
              </a:prstTxWarp>
            </a:bodyPr>
            <a:lstStyle/>
            <a:p>
              <a:endParaRPr lang="en-IN" sz="1012" dirty="0">
                <a:solidFill>
                  <a:schemeClr val="accent2"/>
                </a:solidFill>
                <a:latin typeface="Montserrat Light" panose="00000400000000000000" pitchFamily="2" charset="-52"/>
              </a:endParaRPr>
            </a:p>
          </p:txBody>
        </p:sp>
        <p:sp>
          <p:nvSpPr>
            <p:cNvPr id="32" name="Freeform 38">
              <a:extLst>
                <a:ext uri="{FF2B5EF4-FFF2-40B4-BE49-F238E27FC236}">
                  <a16:creationId xmlns:a16="http://schemas.microsoft.com/office/drawing/2014/main" id="{25FDB978-F26E-4278-B5D7-2B841745169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59" y="2156"/>
              <a:ext cx="80" cy="80"/>
            </a:xfrm>
            <a:custGeom>
              <a:avLst/>
              <a:gdLst>
                <a:gd name="T0" fmla="*/ 80 w 80"/>
                <a:gd name="T1" fmla="*/ 80 h 80"/>
                <a:gd name="T2" fmla="*/ 0 w 80"/>
                <a:gd name="T3" fmla="*/ 80 h 80"/>
                <a:gd name="T4" fmla="*/ 0 w 80"/>
                <a:gd name="T5" fmla="*/ 0 h 80"/>
                <a:gd name="T6" fmla="*/ 80 w 80"/>
                <a:gd name="T7" fmla="*/ 0 h 80"/>
                <a:gd name="T8" fmla="*/ 80 w 80"/>
                <a:gd name="T9" fmla="*/ 80 h 80"/>
                <a:gd name="T10" fmla="*/ 18 w 80"/>
                <a:gd name="T11" fmla="*/ 62 h 80"/>
                <a:gd name="T12" fmla="*/ 62 w 80"/>
                <a:gd name="T13" fmla="*/ 62 h 80"/>
                <a:gd name="T14" fmla="*/ 62 w 80"/>
                <a:gd name="T15" fmla="*/ 18 h 80"/>
                <a:gd name="T16" fmla="*/ 18 w 80"/>
                <a:gd name="T17" fmla="*/ 18 h 80"/>
                <a:gd name="T18" fmla="*/ 18 w 80"/>
                <a:gd name="T19" fmla="*/ 62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0" h="80">
                  <a:moveTo>
                    <a:pt x="80" y="80"/>
                  </a:moveTo>
                  <a:lnTo>
                    <a:pt x="0" y="80"/>
                  </a:lnTo>
                  <a:lnTo>
                    <a:pt x="0" y="0"/>
                  </a:lnTo>
                  <a:lnTo>
                    <a:pt x="80" y="0"/>
                  </a:lnTo>
                  <a:lnTo>
                    <a:pt x="80" y="80"/>
                  </a:lnTo>
                  <a:close/>
                  <a:moveTo>
                    <a:pt x="18" y="62"/>
                  </a:moveTo>
                  <a:lnTo>
                    <a:pt x="62" y="62"/>
                  </a:lnTo>
                  <a:lnTo>
                    <a:pt x="62" y="18"/>
                  </a:lnTo>
                  <a:lnTo>
                    <a:pt x="18" y="18"/>
                  </a:lnTo>
                  <a:lnTo>
                    <a:pt x="18" y="62"/>
                  </a:lnTo>
                  <a:close/>
                </a:path>
              </a:pathLst>
            </a:cu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51408" tIns="25705" rIns="51408" bIns="25705" numCol="1" anchor="t" anchorCtr="0" compatLnSpc="1">
              <a:prstTxWarp prst="textNoShape">
                <a:avLst/>
              </a:prstTxWarp>
            </a:bodyPr>
            <a:lstStyle/>
            <a:p>
              <a:endParaRPr lang="en-IN" sz="1012" dirty="0">
                <a:solidFill>
                  <a:schemeClr val="accent2"/>
                </a:solidFill>
                <a:latin typeface="Montserrat Light" panose="00000400000000000000" pitchFamily="2" charset="-52"/>
              </a:endParaRPr>
            </a:p>
          </p:txBody>
        </p:sp>
        <p:sp>
          <p:nvSpPr>
            <p:cNvPr id="33" name="Freeform 39">
              <a:extLst>
                <a:ext uri="{FF2B5EF4-FFF2-40B4-BE49-F238E27FC236}">
                  <a16:creationId xmlns:a16="http://schemas.microsoft.com/office/drawing/2014/main" id="{2DA83A80-7AC1-459B-AACB-8B341E85966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59" y="2272"/>
              <a:ext cx="80" cy="82"/>
            </a:xfrm>
            <a:custGeom>
              <a:avLst/>
              <a:gdLst>
                <a:gd name="T0" fmla="*/ 80 w 80"/>
                <a:gd name="T1" fmla="*/ 82 h 82"/>
                <a:gd name="T2" fmla="*/ 0 w 80"/>
                <a:gd name="T3" fmla="*/ 82 h 82"/>
                <a:gd name="T4" fmla="*/ 0 w 80"/>
                <a:gd name="T5" fmla="*/ 0 h 82"/>
                <a:gd name="T6" fmla="*/ 80 w 80"/>
                <a:gd name="T7" fmla="*/ 0 h 82"/>
                <a:gd name="T8" fmla="*/ 80 w 80"/>
                <a:gd name="T9" fmla="*/ 82 h 82"/>
                <a:gd name="T10" fmla="*/ 18 w 80"/>
                <a:gd name="T11" fmla="*/ 64 h 82"/>
                <a:gd name="T12" fmla="*/ 62 w 80"/>
                <a:gd name="T13" fmla="*/ 64 h 82"/>
                <a:gd name="T14" fmla="*/ 62 w 80"/>
                <a:gd name="T15" fmla="*/ 18 h 82"/>
                <a:gd name="T16" fmla="*/ 18 w 80"/>
                <a:gd name="T17" fmla="*/ 18 h 82"/>
                <a:gd name="T18" fmla="*/ 18 w 80"/>
                <a:gd name="T19" fmla="*/ 64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0" h="82">
                  <a:moveTo>
                    <a:pt x="80" y="82"/>
                  </a:moveTo>
                  <a:lnTo>
                    <a:pt x="0" y="82"/>
                  </a:lnTo>
                  <a:lnTo>
                    <a:pt x="0" y="0"/>
                  </a:lnTo>
                  <a:lnTo>
                    <a:pt x="80" y="0"/>
                  </a:lnTo>
                  <a:lnTo>
                    <a:pt x="80" y="82"/>
                  </a:lnTo>
                  <a:close/>
                  <a:moveTo>
                    <a:pt x="18" y="64"/>
                  </a:moveTo>
                  <a:lnTo>
                    <a:pt x="62" y="64"/>
                  </a:lnTo>
                  <a:lnTo>
                    <a:pt x="62" y="18"/>
                  </a:lnTo>
                  <a:lnTo>
                    <a:pt x="18" y="18"/>
                  </a:lnTo>
                  <a:lnTo>
                    <a:pt x="18" y="64"/>
                  </a:lnTo>
                  <a:close/>
                </a:path>
              </a:pathLst>
            </a:cu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51408" tIns="25705" rIns="51408" bIns="25705" numCol="1" anchor="t" anchorCtr="0" compatLnSpc="1">
              <a:prstTxWarp prst="textNoShape">
                <a:avLst/>
              </a:prstTxWarp>
            </a:bodyPr>
            <a:lstStyle/>
            <a:p>
              <a:endParaRPr lang="en-IN" sz="1012" dirty="0">
                <a:solidFill>
                  <a:schemeClr val="accent2"/>
                </a:solidFill>
                <a:latin typeface="Montserrat Light" panose="00000400000000000000" pitchFamily="2" charset="-52"/>
              </a:endParaRPr>
            </a:p>
          </p:txBody>
        </p:sp>
        <p:sp>
          <p:nvSpPr>
            <p:cNvPr id="34" name="Rectangle 40">
              <a:extLst>
                <a:ext uri="{FF2B5EF4-FFF2-40B4-BE49-F238E27FC236}">
                  <a16:creationId xmlns:a16="http://schemas.microsoft.com/office/drawing/2014/main" id="{E934C252-2666-4D18-929E-63CCC87C39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93" y="2068"/>
              <a:ext cx="200" cy="18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51408" tIns="25705" rIns="51408" bIns="25705" numCol="1" anchor="t" anchorCtr="0" compatLnSpc="1">
              <a:prstTxWarp prst="textNoShape">
                <a:avLst/>
              </a:prstTxWarp>
            </a:bodyPr>
            <a:lstStyle/>
            <a:p>
              <a:endParaRPr lang="en-IN" sz="1012" dirty="0">
                <a:solidFill>
                  <a:schemeClr val="accent2"/>
                </a:solidFill>
                <a:latin typeface="Montserrat Light" panose="00000400000000000000" pitchFamily="2" charset="-52"/>
              </a:endParaRPr>
            </a:p>
          </p:txBody>
        </p:sp>
        <p:sp>
          <p:nvSpPr>
            <p:cNvPr id="35" name="Rectangle 41">
              <a:extLst>
                <a:ext uri="{FF2B5EF4-FFF2-40B4-BE49-F238E27FC236}">
                  <a16:creationId xmlns:a16="http://schemas.microsoft.com/office/drawing/2014/main" id="{239C9C31-5ECF-453B-BB79-BCCAC773CB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93" y="2186"/>
              <a:ext cx="108" cy="18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51408" tIns="25705" rIns="51408" bIns="25705" numCol="1" anchor="t" anchorCtr="0" compatLnSpc="1">
              <a:prstTxWarp prst="textNoShape">
                <a:avLst/>
              </a:prstTxWarp>
            </a:bodyPr>
            <a:lstStyle/>
            <a:p>
              <a:endParaRPr lang="en-IN" sz="1012" dirty="0">
                <a:solidFill>
                  <a:schemeClr val="accent2"/>
                </a:solidFill>
                <a:latin typeface="Montserrat Light" panose="00000400000000000000" pitchFamily="2" charset="-52"/>
              </a:endParaRPr>
            </a:p>
          </p:txBody>
        </p:sp>
        <p:sp>
          <p:nvSpPr>
            <p:cNvPr id="36" name="Rectangle 42">
              <a:extLst>
                <a:ext uri="{FF2B5EF4-FFF2-40B4-BE49-F238E27FC236}">
                  <a16:creationId xmlns:a16="http://schemas.microsoft.com/office/drawing/2014/main" id="{98E2F37F-FAFC-4B36-BF0C-1E201F7F3E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93" y="2304"/>
              <a:ext cx="108" cy="18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51408" tIns="25705" rIns="51408" bIns="25705" numCol="1" anchor="t" anchorCtr="0" compatLnSpc="1">
              <a:prstTxWarp prst="textNoShape">
                <a:avLst/>
              </a:prstTxWarp>
            </a:bodyPr>
            <a:lstStyle/>
            <a:p>
              <a:endParaRPr lang="en-IN" sz="1012" dirty="0">
                <a:solidFill>
                  <a:schemeClr val="accent2"/>
                </a:solidFill>
                <a:latin typeface="Montserrat Light" panose="00000400000000000000" pitchFamily="2" charset="-52"/>
              </a:endParaRPr>
            </a:p>
          </p:txBody>
        </p:sp>
        <p:sp>
          <p:nvSpPr>
            <p:cNvPr id="37" name="Freeform 43">
              <a:extLst>
                <a:ext uri="{FF2B5EF4-FFF2-40B4-BE49-F238E27FC236}">
                  <a16:creationId xmlns:a16="http://schemas.microsoft.com/office/drawing/2014/main" id="{3DF30AD2-B9B0-4AC4-BCB4-9F665D9C5F3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59" y="2390"/>
              <a:ext cx="80" cy="82"/>
            </a:xfrm>
            <a:custGeom>
              <a:avLst/>
              <a:gdLst>
                <a:gd name="T0" fmla="*/ 80 w 80"/>
                <a:gd name="T1" fmla="*/ 82 h 82"/>
                <a:gd name="T2" fmla="*/ 0 w 80"/>
                <a:gd name="T3" fmla="*/ 82 h 82"/>
                <a:gd name="T4" fmla="*/ 0 w 80"/>
                <a:gd name="T5" fmla="*/ 0 h 82"/>
                <a:gd name="T6" fmla="*/ 80 w 80"/>
                <a:gd name="T7" fmla="*/ 0 h 82"/>
                <a:gd name="T8" fmla="*/ 80 w 80"/>
                <a:gd name="T9" fmla="*/ 82 h 82"/>
                <a:gd name="T10" fmla="*/ 18 w 80"/>
                <a:gd name="T11" fmla="*/ 64 h 82"/>
                <a:gd name="T12" fmla="*/ 62 w 80"/>
                <a:gd name="T13" fmla="*/ 64 h 82"/>
                <a:gd name="T14" fmla="*/ 62 w 80"/>
                <a:gd name="T15" fmla="*/ 18 h 82"/>
                <a:gd name="T16" fmla="*/ 18 w 80"/>
                <a:gd name="T17" fmla="*/ 18 h 82"/>
                <a:gd name="T18" fmla="*/ 18 w 80"/>
                <a:gd name="T19" fmla="*/ 64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0" h="82">
                  <a:moveTo>
                    <a:pt x="80" y="82"/>
                  </a:moveTo>
                  <a:lnTo>
                    <a:pt x="0" y="82"/>
                  </a:lnTo>
                  <a:lnTo>
                    <a:pt x="0" y="0"/>
                  </a:lnTo>
                  <a:lnTo>
                    <a:pt x="80" y="0"/>
                  </a:lnTo>
                  <a:lnTo>
                    <a:pt x="80" y="82"/>
                  </a:lnTo>
                  <a:close/>
                  <a:moveTo>
                    <a:pt x="18" y="64"/>
                  </a:moveTo>
                  <a:lnTo>
                    <a:pt x="62" y="64"/>
                  </a:lnTo>
                  <a:lnTo>
                    <a:pt x="62" y="18"/>
                  </a:lnTo>
                  <a:lnTo>
                    <a:pt x="18" y="18"/>
                  </a:lnTo>
                  <a:lnTo>
                    <a:pt x="18" y="64"/>
                  </a:lnTo>
                  <a:close/>
                </a:path>
              </a:pathLst>
            </a:cu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51408" tIns="25705" rIns="51408" bIns="25705" numCol="1" anchor="t" anchorCtr="0" compatLnSpc="1">
              <a:prstTxWarp prst="textNoShape">
                <a:avLst/>
              </a:prstTxWarp>
            </a:bodyPr>
            <a:lstStyle/>
            <a:p>
              <a:endParaRPr lang="en-IN" sz="1012" dirty="0">
                <a:solidFill>
                  <a:schemeClr val="accent2"/>
                </a:solidFill>
                <a:latin typeface="Montserrat Light" panose="00000400000000000000" pitchFamily="2" charset="-52"/>
              </a:endParaRPr>
            </a:p>
          </p:txBody>
        </p:sp>
        <p:sp>
          <p:nvSpPr>
            <p:cNvPr id="38" name="Rectangle 44">
              <a:extLst>
                <a:ext uri="{FF2B5EF4-FFF2-40B4-BE49-F238E27FC236}">
                  <a16:creationId xmlns:a16="http://schemas.microsoft.com/office/drawing/2014/main" id="{51FC2052-1E53-4411-BD96-BFA8197238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93" y="2422"/>
              <a:ext cx="200" cy="18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51408" tIns="25705" rIns="51408" bIns="25705" numCol="1" anchor="t" anchorCtr="0" compatLnSpc="1">
              <a:prstTxWarp prst="textNoShape">
                <a:avLst/>
              </a:prstTxWarp>
            </a:bodyPr>
            <a:lstStyle/>
            <a:p>
              <a:endParaRPr lang="en-IN" sz="1012" dirty="0">
                <a:solidFill>
                  <a:schemeClr val="accent2"/>
                </a:solidFill>
                <a:latin typeface="Montserrat Light" panose="00000400000000000000" pitchFamily="2" charset="-52"/>
              </a:endParaRPr>
            </a:p>
          </p:txBody>
        </p:sp>
        <p:sp>
          <p:nvSpPr>
            <p:cNvPr id="39" name="Freeform 45">
              <a:extLst>
                <a:ext uri="{FF2B5EF4-FFF2-40B4-BE49-F238E27FC236}">
                  <a16:creationId xmlns:a16="http://schemas.microsoft.com/office/drawing/2014/main" id="{F496D906-A3D2-4E27-BF6F-239384F8782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15" y="2090"/>
              <a:ext cx="336" cy="334"/>
            </a:xfrm>
            <a:custGeom>
              <a:avLst/>
              <a:gdLst>
                <a:gd name="T0" fmla="*/ 150 w 336"/>
                <a:gd name="T1" fmla="*/ 334 h 334"/>
                <a:gd name="T2" fmla="*/ 102 w 336"/>
                <a:gd name="T3" fmla="*/ 320 h 334"/>
                <a:gd name="T4" fmla="*/ 62 w 336"/>
                <a:gd name="T5" fmla="*/ 296 h 334"/>
                <a:gd name="T6" fmla="*/ 30 w 336"/>
                <a:gd name="T7" fmla="*/ 260 h 334"/>
                <a:gd name="T8" fmla="*/ 8 w 336"/>
                <a:gd name="T9" fmla="*/ 216 h 334"/>
                <a:gd name="T10" fmla="*/ 0 w 336"/>
                <a:gd name="T11" fmla="*/ 166 h 334"/>
                <a:gd name="T12" fmla="*/ 4 w 336"/>
                <a:gd name="T13" fmla="*/ 132 h 334"/>
                <a:gd name="T14" fmla="*/ 20 w 336"/>
                <a:gd name="T15" fmla="*/ 86 h 334"/>
                <a:gd name="T16" fmla="*/ 50 w 336"/>
                <a:gd name="T17" fmla="*/ 48 h 334"/>
                <a:gd name="T18" fmla="*/ 88 w 336"/>
                <a:gd name="T19" fmla="*/ 20 h 334"/>
                <a:gd name="T20" fmla="*/ 134 w 336"/>
                <a:gd name="T21" fmla="*/ 2 h 334"/>
                <a:gd name="T22" fmla="*/ 168 w 336"/>
                <a:gd name="T23" fmla="*/ 0 h 334"/>
                <a:gd name="T24" fmla="*/ 218 w 336"/>
                <a:gd name="T25" fmla="*/ 6 h 334"/>
                <a:gd name="T26" fmla="*/ 262 w 336"/>
                <a:gd name="T27" fmla="*/ 28 h 334"/>
                <a:gd name="T28" fmla="*/ 296 w 336"/>
                <a:gd name="T29" fmla="*/ 60 h 334"/>
                <a:gd name="T30" fmla="*/ 322 w 336"/>
                <a:gd name="T31" fmla="*/ 102 h 334"/>
                <a:gd name="T32" fmla="*/ 334 w 336"/>
                <a:gd name="T33" fmla="*/ 150 h 334"/>
                <a:gd name="T34" fmla="*/ 334 w 336"/>
                <a:gd name="T35" fmla="*/ 184 h 334"/>
                <a:gd name="T36" fmla="*/ 322 w 336"/>
                <a:gd name="T37" fmla="*/ 232 h 334"/>
                <a:gd name="T38" fmla="*/ 296 w 336"/>
                <a:gd name="T39" fmla="*/ 274 h 334"/>
                <a:gd name="T40" fmla="*/ 262 w 336"/>
                <a:gd name="T41" fmla="*/ 306 h 334"/>
                <a:gd name="T42" fmla="*/ 218 w 336"/>
                <a:gd name="T43" fmla="*/ 326 h 334"/>
                <a:gd name="T44" fmla="*/ 168 w 336"/>
                <a:gd name="T45" fmla="*/ 334 h 334"/>
                <a:gd name="T46" fmla="*/ 168 w 336"/>
                <a:gd name="T47" fmla="*/ 18 h 334"/>
                <a:gd name="T48" fmla="*/ 124 w 336"/>
                <a:gd name="T49" fmla="*/ 24 h 334"/>
                <a:gd name="T50" fmla="*/ 84 w 336"/>
                <a:gd name="T51" fmla="*/ 42 h 334"/>
                <a:gd name="T52" fmla="*/ 52 w 336"/>
                <a:gd name="T53" fmla="*/ 72 h 334"/>
                <a:gd name="T54" fmla="*/ 30 w 336"/>
                <a:gd name="T55" fmla="*/ 108 h 334"/>
                <a:gd name="T56" fmla="*/ 20 w 336"/>
                <a:gd name="T57" fmla="*/ 152 h 334"/>
                <a:gd name="T58" fmla="*/ 20 w 336"/>
                <a:gd name="T59" fmla="*/ 182 h 334"/>
                <a:gd name="T60" fmla="*/ 30 w 336"/>
                <a:gd name="T61" fmla="*/ 224 h 334"/>
                <a:gd name="T62" fmla="*/ 52 w 336"/>
                <a:gd name="T63" fmla="*/ 262 h 334"/>
                <a:gd name="T64" fmla="*/ 84 w 336"/>
                <a:gd name="T65" fmla="*/ 290 h 334"/>
                <a:gd name="T66" fmla="*/ 124 w 336"/>
                <a:gd name="T67" fmla="*/ 310 h 334"/>
                <a:gd name="T68" fmla="*/ 168 w 336"/>
                <a:gd name="T69" fmla="*/ 316 h 334"/>
                <a:gd name="T70" fmla="*/ 198 w 336"/>
                <a:gd name="T71" fmla="*/ 312 h 334"/>
                <a:gd name="T72" fmla="*/ 238 w 336"/>
                <a:gd name="T73" fmla="*/ 298 h 334"/>
                <a:gd name="T74" fmla="*/ 274 w 336"/>
                <a:gd name="T75" fmla="*/ 272 h 334"/>
                <a:gd name="T76" fmla="*/ 300 w 336"/>
                <a:gd name="T77" fmla="*/ 238 h 334"/>
                <a:gd name="T78" fmla="*/ 314 w 336"/>
                <a:gd name="T79" fmla="*/ 196 h 334"/>
                <a:gd name="T80" fmla="*/ 318 w 336"/>
                <a:gd name="T81" fmla="*/ 166 h 334"/>
                <a:gd name="T82" fmla="*/ 310 w 336"/>
                <a:gd name="T83" fmla="*/ 122 h 334"/>
                <a:gd name="T84" fmla="*/ 292 w 336"/>
                <a:gd name="T85" fmla="*/ 84 h 334"/>
                <a:gd name="T86" fmla="*/ 262 w 336"/>
                <a:gd name="T87" fmla="*/ 52 h 334"/>
                <a:gd name="T88" fmla="*/ 226 w 336"/>
                <a:gd name="T89" fmla="*/ 30 h 334"/>
                <a:gd name="T90" fmla="*/ 184 w 336"/>
                <a:gd name="T91" fmla="*/ 18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36" h="334">
                  <a:moveTo>
                    <a:pt x="168" y="334"/>
                  </a:moveTo>
                  <a:lnTo>
                    <a:pt x="168" y="334"/>
                  </a:lnTo>
                  <a:lnTo>
                    <a:pt x="150" y="334"/>
                  </a:lnTo>
                  <a:lnTo>
                    <a:pt x="134" y="330"/>
                  </a:lnTo>
                  <a:lnTo>
                    <a:pt x="118" y="326"/>
                  </a:lnTo>
                  <a:lnTo>
                    <a:pt x="102" y="320"/>
                  </a:lnTo>
                  <a:lnTo>
                    <a:pt x="88" y="314"/>
                  </a:lnTo>
                  <a:lnTo>
                    <a:pt x="74" y="306"/>
                  </a:lnTo>
                  <a:lnTo>
                    <a:pt x="62" y="296"/>
                  </a:lnTo>
                  <a:lnTo>
                    <a:pt x="50" y="284"/>
                  </a:lnTo>
                  <a:lnTo>
                    <a:pt x="38" y="274"/>
                  </a:lnTo>
                  <a:lnTo>
                    <a:pt x="30" y="260"/>
                  </a:lnTo>
                  <a:lnTo>
                    <a:pt x="20" y="246"/>
                  </a:lnTo>
                  <a:lnTo>
                    <a:pt x="14" y="232"/>
                  </a:lnTo>
                  <a:lnTo>
                    <a:pt x="8" y="216"/>
                  </a:lnTo>
                  <a:lnTo>
                    <a:pt x="4" y="200"/>
                  </a:lnTo>
                  <a:lnTo>
                    <a:pt x="2" y="184"/>
                  </a:lnTo>
                  <a:lnTo>
                    <a:pt x="0" y="166"/>
                  </a:lnTo>
                  <a:lnTo>
                    <a:pt x="0" y="166"/>
                  </a:lnTo>
                  <a:lnTo>
                    <a:pt x="2" y="150"/>
                  </a:lnTo>
                  <a:lnTo>
                    <a:pt x="4" y="132"/>
                  </a:lnTo>
                  <a:lnTo>
                    <a:pt x="8" y="116"/>
                  </a:lnTo>
                  <a:lnTo>
                    <a:pt x="14" y="102"/>
                  </a:lnTo>
                  <a:lnTo>
                    <a:pt x="20" y="86"/>
                  </a:lnTo>
                  <a:lnTo>
                    <a:pt x="30" y="74"/>
                  </a:lnTo>
                  <a:lnTo>
                    <a:pt x="38" y="60"/>
                  </a:lnTo>
                  <a:lnTo>
                    <a:pt x="50" y="48"/>
                  </a:lnTo>
                  <a:lnTo>
                    <a:pt x="62" y="38"/>
                  </a:lnTo>
                  <a:lnTo>
                    <a:pt x="74" y="28"/>
                  </a:lnTo>
                  <a:lnTo>
                    <a:pt x="88" y="20"/>
                  </a:lnTo>
                  <a:lnTo>
                    <a:pt x="102" y="12"/>
                  </a:lnTo>
                  <a:lnTo>
                    <a:pt x="118" y="6"/>
                  </a:lnTo>
                  <a:lnTo>
                    <a:pt x="134" y="2"/>
                  </a:lnTo>
                  <a:lnTo>
                    <a:pt x="150" y="0"/>
                  </a:lnTo>
                  <a:lnTo>
                    <a:pt x="168" y="0"/>
                  </a:lnTo>
                  <a:lnTo>
                    <a:pt x="168" y="0"/>
                  </a:lnTo>
                  <a:lnTo>
                    <a:pt x="184" y="0"/>
                  </a:lnTo>
                  <a:lnTo>
                    <a:pt x="202" y="2"/>
                  </a:lnTo>
                  <a:lnTo>
                    <a:pt x="218" y="6"/>
                  </a:lnTo>
                  <a:lnTo>
                    <a:pt x="232" y="12"/>
                  </a:lnTo>
                  <a:lnTo>
                    <a:pt x="248" y="20"/>
                  </a:lnTo>
                  <a:lnTo>
                    <a:pt x="262" y="28"/>
                  </a:lnTo>
                  <a:lnTo>
                    <a:pt x="274" y="38"/>
                  </a:lnTo>
                  <a:lnTo>
                    <a:pt x="286" y="48"/>
                  </a:lnTo>
                  <a:lnTo>
                    <a:pt x="296" y="60"/>
                  </a:lnTo>
                  <a:lnTo>
                    <a:pt x="306" y="74"/>
                  </a:lnTo>
                  <a:lnTo>
                    <a:pt x="314" y="86"/>
                  </a:lnTo>
                  <a:lnTo>
                    <a:pt x="322" y="102"/>
                  </a:lnTo>
                  <a:lnTo>
                    <a:pt x="328" y="116"/>
                  </a:lnTo>
                  <a:lnTo>
                    <a:pt x="332" y="132"/>
                  </a:lnTo>
                  <a:lnTo>
                    <a:pt x="334" y="150"/>
                  </a:lnTo>
                  <a:lnTo>
                    <a:pt x="336" y="166"/>
                  </a:lnTo>
                  <a:lnTo>
                    <a:pt x="336" y="166"/>
                  </a:lnTo>
                  <a:lnTo>
                    <a:pt x="334" y="184"/>
                  </a:lnTo>
                  <a:lnTo>
                    <a:pt x="332" y="200"/>
                  </a:lnTo>
                  <a:lnTo>
                    <a:pt x="328" y="216"/>
                  </a:lnTo>
                  <a:lnTo>
                    <a:pt x="322" y="232"/>
                  </a:lnTo>
                  <a:lnTo>
                    <a:pt x="314" y="246"/>
                  </a:lnTo>
                  <a:lnTo>
                    <a:pt x="306" y="260"/>
                  </a:lnTo>
                  <a:lnTo>
                    <a:pt x="296" y="274"/>
                  </a:lnTo>
                  <a:lnTo>
                    <a:pt x="286" y="284"/>
                  </a:lnTo>
                  <a:lnTo>
                    <a:pt x="274" y="296"/>
                  </a:lnTo>
                  <a:lnTo>
                    <a:pt x="262" y="306"/>
                  </a:lnTo>
                  <a:lnTo>
                    <a:pt x="248" y="314"/>
                  </a:lnTo>
                  <a:lnTo>
                    <a:pt x="232" y="320"/>
                  </a:lnTo>
                  <a:lnTo>
                    <a:pt x="218" y="326"/>
                  </a:lnTo>
                  <a:lnTo>
                    <a:pt x="202" y="330"/>
                  </a:lnTo>
                  <a:lnTo>
                    <a:pt x="184" y="334"/>
                  </a:lnTo>
                  <a:lnTo>
                    <a:pt x="168" y="334"/>
                  </a:lnTo>
                  <a:lnTo>
                    <a:pt x="168" y="334"/>
                  </a:lnTo>
                  <a:close/>
                  <a:moveTo>
                    <a:pt x="168" y="18"/>
                  </a:moveTo>
                  <a:lnTo>
                    <a:pt x="168" y="18"/>
                  </a:lnTo>
                  <a:lnTo>
                    <a:pt x="152" y="18"/>
                  </a:lnTo>
                  <a:lnTo>
                    <a:pt x="138" y="20"/>
                  </a:lnTo>
                  <a:lnTo>
                    <a:pt x="124" y="24"/>
                  </a:lnTo>
                  <a:lnTo>
                    <a:pt x="110" y="30"/>
                  </a:lnTo>
                  <a:lnTo>
                    <a:pt x="96" y="36"/>
                  </a:lnTo>
                  <a:lnTo>
                    <a:pt x="84" y="42"/>
                  </a:lnTo>
                  <a:lnTo>
                    <a:pt x="72" y="52"/>
                  </a:lnTo>
                  <a:lnTo>
                    <a:pt x="62" y="62"/>
                  </a:lnTo>
                  <a:lnTo>
                    <a:pt x="52" y="72"/>
                  </a:lnTo>
                  <a:lnTo>
                    <a:pt x="44" y="84"/>
                  </a:lnTo>
                  <a:lnTo>
                    <a:pt x="36" y="96"/>
                  </a:lnTo>
                  <a:lnTo>
                    <a:pt x="30" y="108"/>
                  </a:lnTo>
                  <a:lnTo>
                    <a:pt x="26" y="122"/>
                  </a:lnTo>
                  <a:lnTo>
                    <a:pt x="22" y="136"/>
                  </a:lnTo>
                  <a:lnTo>
                    <a:pt x="20" y="152"/>
                  </a:lnTo>
                  <a:lnTo>
                    <a:pt x="18" y="166"/>
                  </a:lnTo>
                  <a:lnTo>
                    <a:pt x="18" y="166"/>
                  </a:lnTo>
                  <a:lnTo>
                    <a:pt x="20" y="182"/>
                  </a:lnTo>
                  <a:lnTo>
                    <a:pt x="22" y="196"/>
                  </a:lnTo>
                  <a:lnTo>
                    <a:pt x="26" y="212"/>
                  </a:lnTo>
                  <a:lnTo>
                    <a:pt x="30" y="224"/>
                  </a:lnTo>
                  <a:lnTo>
                    <a:pt x="36" y="238"/>
                  </a:lnTo>
                  <a:lnTo>
                    <a:pt x="44" y="250"/>
                  </a:lnTo>
                  <a:lnTo>
                    <a:pt x="52" y="262"/>
                  </a:lnTo>
                  <a:lnTo>
                    <a:pt x="62" y="272"/>
                  </a:lnTo>
                  <a:lnTo>
                    <a:pt x="72" y="282"/>
                  </a:lnTo>
                  <a:lnTo>
                    <a:pt x="84" y="290"/>
                  </a:lnTo>
                  <a:lnTo>
                    <a:pt x="96" y="298"/>
                  </a:lnTo>
                  <a:lnTo>
                    <a:pt x="110" y="304"/>
                  </a:lnTo>
                  <a:lnTo>
                    <a:pt x="124" y="310"/>
                  </a:lnTo>
                  <a:lnTo>
                    <a:pt x="138" y="312"/>
                  </a:lnTo>
                  <a:lnTo>
                    <a:pt x="152" y="316"/>
                  </a:lnTo>
                  <a:lnTo>
                    <a:pt x="168" y="316"/>
                  </a:lnTo>
                  <a:lnTo>
                    <a:pt x="168" y="316"/>
                  </a:lnTo>
                  <a:lnTo>
                    <a:pt x="184" y="316"/>
                  </a:lnTo>
                  <a:lnTo>
                    <a:pt x="198" y="312"/>
                  </a:lnTo>
                  <a:lnTo>
                    <a:pt x="212" y="310"/>
                  </a:lnTo>
                  <a:lnTo>
                    <a:pt x="226" y="304"/>
                  </a:lnTo>
                  <a:lnTo>
                    <a:pt x="238" y="298"/>
                  </a:lnTo>
                  <a:lnTo>
                    <a:pt x="252" y="290"/>
                  </a:lnTo>
                  <a:lnTo>
                    <a:pt x="262" y="282"/>
                  </a:lnTo>
                  <a:lnTo>
                    <a:pt x="274" y="272"/>
                  </a:lnTo>
                  <a:lnTo>
                    <a:pt x="284" y="262"/>
                  </a:lnTo>
                  <a:lnTo>
                    <a:pt x="292" y="250"/>
                  </a:lnTo>
                  <a:lnTo>
                    <a:pt x="300" y="238"/>
                  </a:lnTo>
                  <a:lnTo>
                    <a:pt x="306" y="224"/>
                  </a:lnTo>
                  <a:lnTo>
                    <a:pt x="310" y="212"/>
                  </a:lnTo>
                  <a:lnTo>
                    <a:pt x="314" y="196"/>
                  </a:lnTo>
                  <a:lnTo>
                    <a:pt x="316" y="182"/>
                  </a:lnTo>
                  <a:lnTo>
                    <a:pt x="318" y="166"/>
                  </a:lnTo>
                  <a:lnTo>
                    <a:pt x="318" y="166"/>
                  </a:lnTo>
                  <a:lnTo>
                    <a:pt x="316" y="152"/>
                  </a:lnTo>
                  <a:lnTo>
                    <a:pt x="314" y="136"/>
                  </a:lnTo>
                  <a:lnTo>
                    <a:pt x="310" y="122"/>
                  </a:lnTo>
                  <a:lnTo>
                    <a:pt x="306" y="108"/>
                  </a:lnTo>
                  <a:lnTo>
                    <a:pt x="300" y="96"/>
                  </a:lnTo>
                  <a:lnTo>
                    <a:pt x="292" y="84"/>
                  </a:lnTo>
                  <a:lnTo>
                    <a:pt x="284" y="72"/>
                  </a:lnTo>
                  <a:lnTo>
                    <a:pt x="274" y="62"/>
                  </a:lnTo>
                  <a:lnTo>
                    <a:pt x="262" y="52"/>
                  </a:lnTo>
                  <a:lnTo>
                    <a:pt x="252" y="42"/>
                  </a:lnTo>
                  <a:lnTo>
                    <a:pt x="238" y="36"/>
                  </a:lnTo>
                  <a:lnTo>
                    <a:pt x="226" y="30"/>
                  </a:lnTo>
                  <a:lnTo>
                    <a:pt x="212" y="24"/>
                  </a:lnTo>
                  <a:lnTo>
                    <a:pt x="198" y="20"/>
                  </a:lnTo>
                  <a:lnTo>
                    <a:pt x="184" y="18"/>
                  </a:lnTo>
                  <a:lnTo>
                    <a:pt x="168" y="18"/>
                  </a:lnTo>
                  <a:lnTo>
                    <a:pt x="168" y="18"/>
                  </a:lnTo>
                  <a:close/>
                </a:path>
              </a:pathLst>
            </a:custGeom>
            <a:solidFill>
              <a:schemeClr val="tx2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51408" tIns="25705" rIns="51408" bIns="25705" numCol="1" anchor="t" anchorCtr="0" compatLnSpc="1">
              <a:prstTxWarp prst="textNoShape">
                <a:avLst/>
              </a:prstTxWarp>
            </a:bodyPr>
            <a:lstStyle/>
            <a:p>
              <a:endParaRPr lang="en-IN" sz="1012" dirty="0">
                <a:solidFill>
                  <a:schemeClr val="accent2"/>
                </a:solidFill>
                <a:latin typeface="Montserrat Light" panose="00000400000000000000" pitchFamily="2" charset="-52"/>
              </a:endParaRPr>
            </a:p>
          </p:txBody>
        </p:sp>
        <p:sp>
          <p:nvSpPr>
            <p:cNvPr id="40" name="Freeform 46">
              <a:extLst>
                <a:ext uri="{FF2B5EF4-FFF2-40B4-BE49-F238E27FC236}">
                  <a16:creationId xmlns:a16="http://schemas.microsoft.com/office/drawing/2014/main" id="{F4EF25FC-564A-4F73-8068-DEEB83BC68CC}"/>
                </a:ext>
              </a:extLst>
            </p:cNvPr>
            <p:cNvSpPr>
              <a:spLocks/>
            </p:cNvSpPr>
            <p:nvPr/>
          </p:nvSpPr>
          <p:spPr bwMode="auto">
            <a:xfrm>
              <a:off x="4479" y="2184"/>
              <a:ext cx="208" cy="146"/>
            </a:xfrm>
            <a:custGeom>
              <a:avLst/>
              <a:gdLst>
                <a:gd name="T0" fmla="*/ 74 w 208"/>
                <a:gd name="T1" fmla="*/ 146 h 146"/>
                <a:gd name="T2" fmla="*/ 0 w 208"/>
                <a:gd name="T3" fmla="*/ 72 h 146"/>
                <a:gd name="T4" fmla="*/ 12 w 208"/>
                <a:gd name="T5" fmla="*/ 58 h 146"/>
                <a:gd name="T6" fmla="*/ 74 w 208"/>
                <a:gd name="T7" fmla="*/ 120 h 146"/>
                <a:gd name="T8" fmla="*/ 196 w 208"/>
                <a:gd name="T9" fmla="*/ 0 h 146"/>
                <a:gd name="T10" fmla="*/ 208 w 208"/>
                <a:gd name="T11" fmla="*/ 12 h 146"/>
                <a:gd name="T12" fmla="*/ 74 w 208"/>
                <a:gd name="T13" fmla="*/ 146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08" h="146">
                  <a:moveTo>
                    <a:pt x="74" y="146"/>
                  </a:moveTo>
                  <a:lnTo>
                    <a:pt x="0" y="72"/>
                  </a:lnTo>
                  <a:lnTo>
                    <a:pt x="12" y="58"/>
                  </a:lnTo>
                  <a:lnTo>
                    <a:pt x="74" y="120"/>
                  </a:lnTo>
                  <a:lnTo>
                    <a:pt x="196" y="0"/>
                  </a:lnTo>
                  <a:lnTo>
                    <a:pt x="208" y="12"/>
                  </a:lnTo>
                  <a:lnTo>
                    <a:pt x="74" y="146"/>
                  </a:lnTo>
                  <a:close/>
                </a:path>
              </a:pathLst>
            </a:custGeom>
            <a:solidFill>
              <a:schemeClr val="tx2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51408" tIns="25705" rIns="51408" bIns="25705" numCol="1" anchor="t" anchorCtr="0" compatLnSpc="1">
              <a:prstTxWarp prst="textNoShape">
                <a:avLst/>
              </a:prstTxWarp>
            </a:bodyPr>
            <a:lstStyle/>
            <a:p>
              <a:endParaRPr lang="en-IN" sz="1012" dirty="0">
                <a:solidFill>
                  <a:schemeClr val="accent2"/>
                </a:solidFill>
                <a:latin typeface="Montserrat Light" panose="00000400000000000000" pitchFamily="2" charset="-52"/>
              </a:endParaRPr>
            </a:p>
          </p:txBody>
        </p:sp>
        <p:sp>
          <p:nvSpPr>
            <p:cNvPr id="41" name="Freeform 47">
              <a:extLst>
                <a:ext uri="{FF2B5EF4-FFF2-40B4-BE49-F238E27FC236}">
                  <a16:creationId xmlns:a16="http://schemas.microsoft.com/office/drawing/2014/main" id="{205E1E3E-A026-4204-A861-DD23D435A53C}"/>
                </a:ext>
              </a:extLst>
            </p:cNvPr>
            <p:cNvSpPr>
              <a:spLocks/>
            </p:cNvSpPr>
            <p:nvPr/>
          </p:nvSpPr>
          <p:spPr bwMode="auto">
            <a:xfrm>
              <a:off x="4457" y="1908"/>
              <a:ext cx="104" cy="148"/>
            </a:xfrm>
            <a:custGeom>
              <a:avLst/>
              <a:gdLst>
                <a:gd name="T0" fmla="*/ 104 w 104"/>
                <a:gd name="T1" fmla="*/ 148 h 148"/>
                <a:gd name="T2" fmla="*/ 86 w 104"/>
                <a:gd name="T3" fmla="*/ 148 h 148"/>
                <a:gd name="T4" fmla="*/ 86 w 104"/>
                <a:gd name="T5" fmla="*/ 18 h 148"/>
                <a:gd name="T6" fmla="*/ 0 w 104"/>
                <a:gd name="T7" fmla="*/ 18 h 148"/>
                <a:gd name="T8" fmla="*/ 0 w 104"/>
                <a:gd name="T9" fmla="*/ 0 h 148"/>
                <a:gd name="T10" fmla="*/ 104 w 104"/>
                <a:gd name="T11" fmla="*/ 0 h 148"/>
                <a:gd name="T12" fmla="*/ 104 w 104"/>
                <a:gd name="T13" fmla="*/ 148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4" h="148">
                  <a:moveTo>
                    <a:pt x="104" y="148"/>
                  </a:moveTo>
                  <a:lnTo>
                    <a:pt x="86" y="148"/>
                  </a:lnTo>
                  <a:lnTo>
                    <a:pt x="86" y="18"/>
                  </a:lnTo>
                  <a:lnTo>
                    <a:pt x="0" y="18"/>
                  </a:lnTo>
                  <a:lnTo>
                    <a:pt x="0" y="0"/>
                  </a:lnTo>
                  <a:lnTo>
                    <a:pt x="104" y="0"/>
                  </a:lnTo>
                  <a:lnTo>
                    <a:pt x="104" y="148"/>
                  </a:lnTo>
                  <a:close/>
                </a:path>
              </a:pathLst>
            </a:cu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51408" tIns="25705" rIns="51408" bIns="25705" numCol="1" anchor="t" anchorCtr="0" compatLnSpc="1">
              <a:prstTxWarp prst="textNoShape">
                <a:avLst/>
              </a:prstTxWarp>
            </a:bodyPr>
            <a:lstStyle/>
            <a:p>
              <a:endParaRPr lang="en-IN" sz="1012" dirty="0">
                <a:solidFill>
                  <a:schemeClr val="accent2"/>
                </a:solidFill>
                <a:latin typeface="Montserrat Light" panose="00000400000000000000" pitchFamily="2" charset="-52"/>
              </a:endParaRPr>
            </a:p>
          </p:txBody>
        </p:sp>
        <p:sp>
          <p:nvSpPr>
            <p:cNvPr id="42" name="Freeform 48">
              <a:extLst>
                <a:ext uri="{FF2B5EF4-FFF2-40B4-BE49-F238E27FC236}">
                  <a16:creationId xmlns:a16="http://schemas.microsoft.com/office/drawing/2014/main" id="{915FB1F9-B5F8-4AA1-A540-BA8174D182D6}"/>
                </a:ext>
              </a:extLst>
            </p:cNvPr>
            <p:cNvSpPr>
              <a:spLocks/>
            </p:cNvSpPr>
            <p:nvPr/>
          </p:nvSpPr>
          <p:spPr bwMode="auto">
            <a:xfrm>
              <a:off x="4091" y="1908"/>
              <a:ext cx="470" cy="622"/>
            </a:xfrm>
            <a:custGeom>
              <a:avLst/>
              <a:gdLst>
                <a:gd name="T0" fmla="*/ 470 w 470"/>
                <a:gd name="T1" fmla="*/ 622 h 622"/>
                <a:gd name="T2" fmla="*/ 0 w 470"/>
                <a:gd name="T3" fmla="*/ 622 h 622"/>
                <a:gd name="T4" fmla="*/ 0 w 470"/>
                <a:gd name="T5" fmla="*/ 0 h 622"/>
                <a:gd name="T6" fmla="*/ 104 w 470"/>
                <a:gd name="T7" fmla="*/ 0 h 622"/>
                <a:gd name="T8" fmla="*/ 104 w 470"/>
                <a:gd name="T9" fmla="*/ 18 h 622"/>
                <a:gd name="T10" fmla="*/ 18 w 470"/>
                <a:gd name="T11" fmla="*/ 18 h 622"/>
                <a:gd name="T12" fmla="*/ 18 w 470"/>
                <a:gd name="T13" fmla="*/ 604 h 622"/>
                <a:gd name="T14" fmla="*/ 452 w 470"/>
                <a:gd name="T15" fmla="*/ 604 h 622"/>
                <a:gd name="T16" fmla="*/ 452 w 470"/>
                <a:gd name="T17" fmla="*/ 546 h 622"/>
                <a:gd name="T18" fmla="*/ 470 w 470"/>
                <a:gd name="T19" fmla="*/ 546 h 622"/>
                <a:gd name="T20" fmla="*/ 470 w 470"/>
                <a:gd name="T21" fmla="*/ 622 h 6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70" h="622">
                  <a:moveTo>
                    <a:pt x="470" y="622"/>
                  </a:moveTo>
                  <a:lnTo>
                    <a:pt x="0" y="622"/>
                  </a:lnTo>
                  <a:lnTo>
                    <a:pt x="0" y="0"/>
                  </a:lnTo>
                  <a:lnTo>
                    <a:pt x="104" y="0"/>
                  </a:lnTo>
                  <a:lnTo>
                    <a:pt x="104" y="18"/>
                  </a:lnTo>
                  <a:lnTo>
                    <a:pt x="18" y="18"/>
                  </a:lnTo>
                  <a:lnTo>
                    <a:pt x="18" y="604"/>
                  </a:lnTo>
                  <a:lnTo>
                    <a:pt x="452" y="604"/>
                  </a:lnTo>
                  <a:lnTo>
                    <a:pt x="452" y="546"/>
                  </a:lnTo>
                  <a:lnTo>
                    <a:pt x="470" y="546"/>
                  </a:lnTo>
                  <a:lnTo>
                    <a:pt x="470" y="622"/>
                  </a:lnTo>
                  <a:close/>
                </a:path>
              </a:pathLst>
            </a:cu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51408" tIns="25705" rIns="51408" bIns="25705" numCol="1" anchor="t" anchorCtr="0" compatLnSpc="1">
              <a:prstTxWarp prst="textNoShape">
                <a:avLst/>
              </a:prstTxWarp>
            </a:bodyPr>
            <a:lstStyle/>
            <a:p>
              <a:endParaRPr lang="en-IN" sz="1012" dirty="0">
                <a:solidFill>
                  <a:schemeClr val="accent2"/>
                </a:solidFill>
                <a:latin typeface="Montserrat Light" panose="00000400000000000000" pitchFamily="2" charset="-52"/>
              </a:endParaRPr>
            </a:p>
          </p:txBody>
        </p:sp>
      </p:grpSp>
      <p:pic>
        <p:nvPicPr>
          <p:cNvPr id="1026" name="Picture 2" descr="https://static.tildacdn.com/tild3863-6234-4434-a535-616334613832/image_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952" y="3843581"/>
            <a:ext cx="1319869" cy="1319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39492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Шаг 2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5777198" y="2888466"/>
            <a:ext cx="962581" cy="221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4" name="Text Placeholder 25"/>
          <p:cNvSpPr txBox="1">
            <a:spLocks/>
          </p:cNvSpPr>
          <p:nvPr/>
        </p:nvSpPr>
        <p:spPr>
          <a:xfrm>
            <a:off x="6853899" y="2145229"/>
            <a:ext cx="4571185" cy="167951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>
            <a:lvl1pPr marL="0" indent="0" algn="ctr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Pct val="70000"/>
              <a:buFont typeface="Arial" pitchFamily="34" charset="0"/>
              <a:buNone/>
              <a:defRPr sz="5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13232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70000"/>
              <a:buFont typeface="Arial" pitchFamily="34" charset="0"/>
              <a:buChar char="►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069848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70000"/>
              <a:buFont typeface="Arial" pitchFamily="34" charset="0"/>
              <a:buChar char="►"/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426464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70000"/>
              <a:buFont typeface="Arial" pitchFamily="34" charset="0"/>
              <a:buChar char="►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783080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70000"/>
              <a:buFont typeface="Arial" pitchFamily="34" charset="0"/>
              <a:buChar char="►"/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30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0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КК</a:t>
            </a:r>
            <a:endParaRPr lang="en-US" sz="30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 Placeholder 25"/>
          <p:cNvSpPr txBox="1">
            <a:spLocks/>
          </p:cNvSpPr>
          <p:nvPr/>
        </p:nvSpPr>
        <p:spPr>
          <a:xfrm>
            <a:off x="1142508" y="2145229"/>
            <a:ext cx="4520570" cy="167951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>
            <a:lvl1pPr marL="0" indent="0" algn="ctr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Pct val="70000"/>
              <a:buFont typeface="Arial" pitchFamily="34" charset="0"/>
              <a:buNone/>
              <a:defRPr sz="5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13232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70000"/>
              <a:buFont typeface="Arial" pitchFamily="34" charset="0"/>
              <a:buChar char="►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069848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70000"/>
              <a:buFont typeface="Arial" pitchFamily="34" charset="0"/>
              <a:buChar char="►"/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426464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70000"/>
              <a:buFont typeface="Arial" pitchFamily="34" charset="0"/>
              <a:buChar char="►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783080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70000"/>
              <a:buFont typeface="Arial" pitchFamily="34" charset="0"/>
              <a:buChar char="►"/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0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Круглые столы, сессии</a:t>
            </a:r>
          </a:p>
        </p:txBody>
      </p:sp>
      <p:sp>
        <p:nvSpPr>
          <p:cNvPr id="26" name="Text Placeholder 25"/>
          <p:cNvSpPr txBox="1">
            <a:spLocks/>
          </p:cNvSpPr>
          <p:nvPr/>
        </p:nvSpPr>
        <p:spPr>
          <a:xfrm>
            <a:off x="7342621" y="4501454"/>
            <a:ext cx="3593740" cy="1648066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Pct val="70000"/>
              <a:buFont typeface="Arial" pitchFamily="34" charset="0"/>
              <a:buNone/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13232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70000"/>
              <a:buFont typeface="Arial" pitchFamily="34" charset="0"/>
              <a:buChar char="►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069848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70000"/>
              <a:buFont typeface="Arial" pitchFamily="34" charset="0"/>
              <a:buChar char="►"/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426464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70000"/>
              <a:buFont typeface="Arial" pitchFamily="34" charset="0"/>
              <a:buChar char="►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783080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70000"/>
              <a:buFont typeface="Arial" pitchFamily="34" charset="0"/>
              <a:buChar char="►"/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Срок: 1 месяц</a:t>
            </a:r>
            <a:endParaRPr lang="en-US" sz="1800" b="1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3881689"/>
            <a:ext cx="2482275" cy="1918028"/>
          </a:xfrm>
          <a:prstGeom prst="rect">
            <a:avLst/>
          </a:prstGeom>
        </p:spPr>
      </p:pic>
      <p:sp>
        <p:nvSpPr>
          <p:cNvPr id="43" name="Text Placeholder 25"/>
          <p:cNvSpPr txBox="1">
            <a:spLocks/>
          </p:cNvSpPr>
          <p:nvPr/>
        </p:nvSpPr>
        <p:spPr>
          <a:xfrm>
            <a:off x="2984565" y="4501454"/>
            <a:ext cx="3593740" cy="1648066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Pct val="70000"/>
              <a:buFont typeface="Arial" pitchFamily="34" charset="0"/>
              <a:buNone/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13232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70000"/>
              <a:buFont typeface="Arial" pitchFamily="34" charset="0"/>
              <a:buChar char="►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069848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70000"/>
              <a:buFont typeface="Arial" pitchFamily="34" charset="0"/>
              <a:buChar char="►"/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426464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70000"/>
              <a:buFont typeface="Arial" pitchFamily="34" charset="0"/>
              <a:buChar char="►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783080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70000"/>
              <a:buFont typeface="Arial" pitchFamily="34" charset="0"/>
              <a:buChar char="►"/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Срок: 2 недели</a:t>
            </a:r>
            <a:endParaRPr lang="en-US" sz="1800" b="1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43767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Шаг 3</a:t>
            </a:r>
          </a:p>
        </p:txBody>
      </p:sp>
      <p:sp>
        <p:nvSpPr>
          <p:cNvPr id="25" name="Text Placeholder 25"/>
          <p:cNvSpPr txBox="1">
            <a:spLocks/>
          </p:cNvSpPr>
          <p:nvPr/>
        </p:nvSpPr>
        <p:spPr>
          <a:xfrm>
            <a:off x="1200518" y="2304346"/>
            <a:ext cx="9955162" cy="285759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>
            <a:lvl1pPr marL="0" indent="0" algn="ctr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Pct val="70000"/>
              <a:buFont typeface="Arial" pitchFamily="34" charset="0"/>
              <a:buNone/>
              <a:defRPr sz="5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13232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70000"/>
              <a:buFont typeface="Arial" pitchFamily="34" charset="0"/>
              <a:buChar char="►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069848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70000"/>
              <a:buFont typeface="Arial" pitchFamily="34" charset="0"/>
              <a:buChar char="►"/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426464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70000"/>
              <a:buFont typeface="Arial" pitchFamily="34" charset="0"/>
              <a:buChar char="►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783080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70000"/>
              <a:buFont typeface="Arial" pitchFamily="34" charset="0"/>
              <a:buChar char="►"/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5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Листы самооценки </a:t>
            </a:r>
            <a:r>
              <a:rPr lang="ru-RU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→</a:t>
            </a:r>
            <a:r>
              <a:rPr lang="ru-RU" sz="25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 раз в месяц</a:t>
            </a:r>
            <a:endParaRPr lang="ru-RU" sz="25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5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Опрос внешних клиентов </a:t>
            </a:r>
            <a:r>
              <a:rPr lang="ru-RU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→</a:t>
            </a:r>
            <a:r>
              <a:rPr lang="ru-RU" sz="25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ежеквартально</a:t>
            </a:r>
            <a:endParaRPr lang="ru-RU" sz="25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5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Обсуждение в коллективе </a:t>
            </a:r>
            <a:r>
              <a:rPr lang="ru-RU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→ </a:t>
            </a:r>
            <a:r>
              <a:rPr lang="ru-RU" sz="25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ежемесячно</a:t>
            </a:r>
            <a:endParaRPr lang="ru-RU" sz="25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5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Система мер поощрения </a:t>
            </a:r>
            <a:r>
              <a:rPr lang="ru-RU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→ </a:t>
            </a:r>
            <a:r>
              <a:rPr lang="ru-RU" sz="25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ежемесячно</a:t>
            </a:r>
            <a:endParaRPr lang="ru-RU" sz="25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5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Система мер наказания </a:t>
            </a:r>
            <a:r>
              <a:rPr lang="ru-RU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→ </a:t>
            </a:r>
            <a:r>
              <a:rPr lang="ru-RU" sz="25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мере необходимости</a:t>
            </a:r>
            <a:endParaRPr lang="ru-RU" sz="25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5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784047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30</TotalTime>
  <Words>83</Words>
  <Application>Microsoft Office PowerPoint</Application>
  <PresentationFormat>Широкоэкранный</PresentationFormat>
  <Paragraphs>19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Montserrat Light</vt:lpstr>
      <vt:lpstr>Retrospect</vt:lpstr>
      <vt:lpstr>Шаг 1</vt:lpstr>
      <vt:lpstr>Шаг 2</vt:lpstr>
      <vt:lpstr>Шаг 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Шаг 1</dc:title>
  <dc:creator>Irina E Dubrovina</dc:creator>
  <cp:lastModifiedBy>RJ</cp:lastModifiedBy>
  <cp:revision>4</cp:revision>
  <dcterms:created xsi:type="dcterms:W3CDTF">2022-10-11T10:16:56Z</dcterms:created>
  <dcterms:modified xsi:type="dcterms:W3CDTF">2022-10-16T13:18:38Z</dcterms:modified>
</cp:coreProperties>
</file>