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921" r:id="rId2"/>
    <p:sldId id="922" r:id="rId3"/>
    <p:sldId id="92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211"/>
    <a:srgbClr val="FF505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2" autoAdjust="0"/>
    <p:restoredTop sz="96374" autoAdjust="0"/>
  </p:normalViewPr>
  <p:slideViewPr>
    <p:cSldViewPr snapToGrid="0">
      <p:cViewPr varScale="1">
        <p:scale>
          <a:sx n="86" d="100"/>
          <a:sy n="86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C06BE-EAA8-1B4E-9346-00E2DE369809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7FB62-6CD3-8F42-9796-CB263A3C5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5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0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C3697-003B-5345-83E7-8B24554D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80B20B-7A7D-F046-9D03-8087C8E7A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0F666-D6EB-4F4D-A1A5-B5548C85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58AB-4D79-7E4A-9E24-F208F77F1322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FD983-3801-274B-8466-8E134801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0C413B-43A5-D247-8BA9-DA449D9B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907D59-F3E3-6D43-B82B-E836A6E3F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3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3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F739F8-A10F-4042-AEE5-E68845943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9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530526-5F15-48C4-8C9D-8DAB4AAA1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0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4170490-99CA-4B60-882C-4FF04C2CB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23987F-E966-452A-96A2-7440C79FF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48" y="1382876"/>
            <a:ext cx="7108552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55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n AQR - Blue Purple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00B0F0"/>
      </a:accent1>
      <a:accent2>
        <a:srgbClr val="1580C4"/>
      </a:accent2>
      <a:accent3>
        <a:srgbClr val="0E55A3"/>
      </a:accent3>
      <a:accent4>
        <a:srgbClr val="4A2C7B"/>
      </a:accent4>
      <a:accent5>
        <a:srgbClr val="9E278B"/>
      </a:accent5>
      <a:accent6>
        <a:srgbClr val="E20B88"/>
      </a:accent6>
      <a:hlink>
        <a:srgbClr val="A05024"/>
      </a:hlink>
      <a:folHlink>
        <a:srgbClr val="FEC0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4164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Vunira</dc:creator>
  <cp:lastModifiedBy>Zaiceva.natalya@outlook.com</cp:lastModifiedBy>
  <cp:revision>576</cp:revision>
  <dcterms:created xsi:type="dcterms:W3CDTF">2019-06-20T07:48:28Z</dcterms:created>
  <dcterms:modified xsi:type="dcterms:W3CDTF">2022-10-14T06:13:22Z</dcterms:modified>
</cp:coreProperties>
</file>