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58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1356356" y="-65461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835696" y="2143262"/>
            <a:ext cx="7272808" cy="4598106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>
                <a:solidFill>
                  <a:schemeClr val="bg1"/>
                </a:solidFill>
              </a:rPr>
              <a:t>Удмуртская Республика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36359" y="519463"/>
            <a:ext cx="17680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КЕЙС ЦЗН </a:t>
            </a:r>
          </a:p>
          <a:p>
            <a:r>
              <a:rPr lang="ru-RU" b="1" dirty="0">
                <a:solidFill>
                  <a:schemeClr val="bg1"/>
                </a:solidFill>
              </a:rPr>
              <a:t>г. Ачинск Красноярский края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977281"/>
            <a:ext cx="21242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РЕШЕНИЕ СИТУАЦИИ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78291" y="2170558"/>
            <a:ext cx="6363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Владимир отчислен из колледжа за неуспеваемость. В ноябре 2021 года осужден условно за кражу телефона, состоит на учете в наркологическом диспансере за употребление наркотических средств.</a:t>
            </a:r>
          </a:p>
          <a:p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Ст. инспектором уголовно-исполнительной инспекции был направлен в КГКУ ЦЗН для решения вопроса трудоустройства (обучения).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22042" y="3135758"/>
            <a:ext cx="6264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1. Закрепление  карьерного  консультанта, который поможет выстроить путь карьерного развития.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8471" y="5940725"/>
            <a:ext cx="62461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Результат:</a:t>
            </a:r>
          </a:p>
          <a:p>
            <a:pPr algn="just"/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Владимир был трудоустроен в организацию по профессии </a:t>
            </a:r>
            <a:r>
              <a:rPr lang="ru-RU" sz="1100" b="1" dirty="0" err="1">
                <a:solidFill>
                  <a:schemeClr val="accent6">
                    <a:lumMod val="75000"/>
                  </a:schemeClr>
                </a:solidFill>
              </a:rPr>
              <a:t>электрогазосварщик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92476" y="789045"/>
            <a:ext cx="25594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ИМЯ </a:t>
            </a:r>
            <a:r>
              <a:rPr lang="ru-RU" sz="1400" dirty="0"/>
              <a:t>Владимир Мишин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ВОЗРАСТ                  </a:t>
            </a:r>
            <a:r>
              <a:rPr lang="ru-RU" sz="1400" dirty="0">
                <a:solidFill>
                  <a:srgbClr val="002060"/>
                </a:solidFill>
              </a:rPr>
              <a:t>17 лет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ОБРАЗОВАНИЕ      </a:t>
            </a:r>
            <a:r>
              <a:rPr lang="ru-RU" sz="1400" dirty="0"/>
              <a:t>отчислен из колледжа</a:t>
            </a:r>
          </a:p>
          <a:p>
            <a:r>
              <a:rPr lang="ru-RU" sz="1200" b="1" dirty="0"/>
              <a:t>ДОПОЛНИТЕЛЬНАЯ ИНФОРМАЦИЯ</a:t>
            </a:r>
            <a:r>
              <a:rPr lang="ru-RU" sz="1100" b="1" dirty="0"/>
              <a:t> </a:t>
            </a:r>
          </a:p>
          <a:p>
            <a:r>
              <a:rPr lang="ru-RU" sz="1400" dirty="0"/>
              <a:t>осужден условно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14030" y="3881635"/>
            <a:ext cx="648072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3. Проведение </a:t>
            </a:r>
            <a:r>
              <a:rPr lang="ru-RU" sz="1100" dirty="0" err="1">
                <a:solidFill>
                  <a:schemeClr val="tx2">
                    <a:lumMod val="75000"/>
                  </a:schemeClr>
                </a:solidFill>
              </a:rPr>
              <a:t>профориентационной</a:t>
            </a:r>
            <a:r>
              <a:rPr lang="ru-RU" sz="11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100" smtClean="0">
                <a:solidFill>
                  <a:schemeClr val="tx2">
                    <a:lumMod val="75000"/>
                  </a:schemeClr>
                </a:solidFill>
              </a:rPr>
              <a:t>работы  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для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определения сферы деятельности для получения рабочей профессии.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52943" y="4726093"/>
            <a:ext cx="6641807" cy="478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5.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Предложение вариантов профессионального обучения. В случае достижения возраста 18 лет к моменту окончания обучения (сдача экзамена) возможно обучение по профессии </a:t>
            </a:r>
            <a:r>
              <a:rPr lang="ru-RU" sz="1100" dirty="0" err="1">
                <a:solidFill>
                  <a:schemeClr val="tx2">
                    <a:lumMod val="75000"/>
                  </a:schemeClr>
                </a:solidFill>
              </a:rPr>
              <a:t>электрогазосварщик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. В случае согласия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гражданина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выдать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направление на обучение.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54420" y="4266433"/>
            <a:ext cx="6472882" cy="35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4. Оказание услуги по  социальной адаптации на рынке труда (составление резюме, консультирование по успешному собеседованию при трудоустройстве, обучение навыкам </a:t>
            </a:r>
            <a:r>
              <a:rPr lang="ru-RU" sz="1100" dirty="0" err="1">
                <a:solidFill>
                  <a:schemeClr val="tx2">
                    <a:lumMod val="75000"/>
                  </a:schemeClr>
                </a:solidFill>
              </a:rPr>
              <a:t>самопрезентации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1395" y="4630214"/>
            <a:ext cx="6535907" cy="22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75000"/>
              </a:lnSpc>
            </a:pP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27241" y="5358086"/>
            <a:ext cx="6641807" cy="35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Рассмотрение вариантов работы с обучением на рабочем месте,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 с закреплением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работодателем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наставника.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33887" y="2939999"/>
            <a:ext cx="6264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РЕШЕНИЕ 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76581" y="3410458"/>
            <a:ext cx="6480720" cy="60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2. Межведомственное взаимодействие всех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субъектов профилактики правонарушений несовершеннолетних с целью принятия мер по устранению причин и условий, способствующих правонарушениям.</a:t>
            </a:r>
          </a:p>
          <a:p>
            <a:pPr lvl="0" algn="just">
              <a:lnSpc>
                <a:spcPct val="75000"/>
              </a:lnSpc>
            </a:pP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211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34</cp:revision>
  <cp:lastPrinted>2022-03-16T12:27:38Z</cp:lastPrinted>
  <dcterms:created xsi:type="dcterms:W3CDTF">2022-02-17T12:04:18Z</dcterms:created>
  <dcterms:modified xsi:type="dcterms:W3CDTF">2022-03-16T12:49:31Z</dcterms:modified>
</cp:coreProperties>
</file>