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584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4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0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81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46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91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25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09.03.2022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2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09.03.2022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8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09.03.2022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27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6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01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67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/>
          <p:cNvSpPr/>
          <p:nvPr/>
        </p:nvSpPr>
        <p:spPr>
          <a:xfrm rot="5400000">
            <a:off x="6867877" y="56122"/>
            <a:ext cx="2096574" cy="2124236"/>
          </a:xfrm>
          <a:prstGeom prst="triangle">
            <a:avLst/>
          </a:prstGeom>
          <a:solidFill>
            <a:srgbClr val="F584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5400000">
            <a:off x="1356356" y="-65461"/>
            <a:ext cx="3373416" cy="3501176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112743" y="2309717"/>
            <a:ext cx="2700300" cy="2124236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4" name="Параллелограмм 13"/>
          <p:cNvSpPr/>
          <p:nvPr/>
        </p:nvSpPr>
        <p:spPr>
          <a:xfrm>
            <a:off x="1835696" y="2377117"/>
            <a:ext cx="7272808" cy="4364251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Республиканский ЦЗН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Удмуртская Республика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5" y="656575"/>
            <a:ext cx="16063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КЕЙС № 1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«Выпускник СПО»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07504" y="2977281"/>
            <a:ext cx="212423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РЕШЕНИЕ СИТУАЦИИ</a:t>
            </a: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558305" y="2377117"/>
            <a:ext cx="636392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Анастасия </a:t>
            </a: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- выпускник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имеет 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среднее </a:t>
            </a: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профессиональное 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образование, желает найти работу по профессии с хорошей заработной платой, с предоставлением жилья и возможностью совмещения получения высшего образования.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8552" y="2992402"/>
            <a:ext cx="62646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1. Закрепление  карьерного  консультанта.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37994" y="5882078"/>
            <a:ext cx="62461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Результат:</a:t>
            </a:r>
          </a:p>
          <a:p>
            <a:pPr algn="just"/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Анастасия была трудоустроена в ООО «</a:t>
            </a:r>
            <a:r>
              <a:rPr lang="ru-RU" sz="1100" b="1" dirty="0" err="1">
                <a:solidFill>
                  <a:schemeClr val="accent6">
                    <a:lumMod val="75000"/>
                  </a:schemeClr>
                </a:solidFill>
              </a:rPr>
              <a:t>Зверохозяйство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 «</a:t>
            </a:r>
            <a:r>
              <a:rPr lang="ru-RU" sz="1100" b="1" dirty="0" err="1">
                <a:solidFill>
                  <a:schemeClr val="accent6">
                    <a:lumMod val="75000"/>
                  </a:schemeClr>
                </a:solidFill>
              </a:rPr>
              <a:t>Можгинское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» по заявленной вакансии, планирует поступить в ФГБОУ ВО </a:t>
            </a: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Ижевскую государственную сельскохозяйственную академию 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по целевому направлению </a:t>
            </a: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организации 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на </a:t>
            </a:r>
            <a:r>
              <a:rPr lang="ru-RU" sz="1100" b="1" smtClean="0">
                <a:solidFill>
                  <a:schemeClr val="accent6">
                    <a:lumMod val="75000"/>
                  </a:schemeClr>
                </a:solidFill>
              </a:rPr>
              <a:t>заочное обучение 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по профессии зоотехник.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92476" y="789045"/>
            <a:ext cx="25594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ИМЯ          </a:t>
            </a:r>
            <a:r>
              <a:rPr lang="ru-RU" sz="1400" dirty="0" smtClean="0">
                <a:solidFill>
                  <a:srgbClr val="002060"/>
                </a:solidFill>
              </a:rPr>
              <a:t>Анастасия</a:t>
            </a:r>
          </a:p>
          <a:p>
            <a:r>
              <a:rPr lang="ru-RU" sz="1400" b="1" dirty="0" smtClean="0">
                <a:solidFill>
                  <a:srgbClr val="002060"/>
                </a:solidFill>
              </a:rPr>
              <a:t>ВОЗРАСТ                  </a:t>
            </a:r>
            <a:r>
              <a:rPr lang="ru-RU" sz="1400" dirty="0" smtClean="0">
                <a:solidFill>
                  <a:srgbClr val="002060"/>
                </a:solidFill>
              </a:rPr>
              <a:t>21 год</a:t>
            </a:r>
          </a:p>
          <a:p>
            <a:r>
              <a:rPr lang="ru-RU" sz="1400" b="1" dirty="0" smtClean="0">
                <a:solidFill>
                  <a:srgbClr val="002060"/>
                </a:solidFill>
              </a:rPr>
              <a:t>ОБРАЗОВАНИЕ      </a:t>
            </a:r>
            <a:r>
              <a:rPr lang="ru-RU" sz="1400" dirty="0" smtClean="0">
                <a:solidFill>
                  <a:srgbClr val="002060"/>
                </a:solidFill>
              </a:rPr>
              <a:t>Среднее профессиональное</a:t>
            </a:r>
          </a:p>
          <a:p>
            <a:r>
              <a:rPr lang="ru-RU" sz="1400" b="1" dirty="0" smtClean="0">
                <a:solidFill>
                  <a:srgbClr val="002060"/>
                </a:solidFill>
              </a:rPr>
              <a:t>СЕМЕЙНОЕ ПОЛОЖЕНИЕ 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не замужем, детей нет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39752" y="3281210"/>
            <a:ext cx="6264696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75000"/>
              </a:lnSpc>
            </a:pP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2. Оказание государственной услуги по содействию в поиске подходящей работы в пределах своего МО. В рамках межведомственного взаимодействия с Управлением сельского хозяйства Администрации МО «</a:t>
            </a:r>
            <a:r>
              <a:rPr lang="ru-RU" sz="1100" dirty="0" err="1" smtClean="0">
                <a:solidFill>
                  <a:schemeClr val="tx2">
                    <a:lumMod val="75000"/>
                  </a:schemeClr>
                </a:solidFill>
              </a:rPr>
              <a:t>Можгинский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 район», с отделом экономики Администрации МО «Город Можга» выявлены возможные варианты трудоустройства.</a:t>
            </a:r>
          </a:p>
          <a:p>
            <a:pPr lvl="0" algn="just">
              <a:lnSpc>
                <a:spcPct val="75000"/>
              </a:lnSpc>
            </a:pP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</a:rPr>
              <a:t>Итог:</a:t>
            </a:r>
          </a:p>
          <a:p>
            <a:pPr lvl="0" algn="just">
              <a:lnSpc>
                <a:spcPct val="75000"/>
              </a:lnSpc>
            </a:pP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Анастасия ориентирована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на поиск работы в профильной 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сфере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sz="11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lnSpc>
                <a:spcPct val="75000"/>
              </a:lnSpc>
            </a:pP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Ей предоставлена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информация о 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вакансиях, в </a:t>
            </a:r>
            <a:r>
              <a:rPr lang="ru-RU" sz="1100" dirty="0" err="1" smtClean="0">
                <a:solidFill>
                  <a:schemeClr val="tx2">
                    <a:lumMod val="75000"/>
                  </a:schemeClr>
                </a:solidFill>
              </a:rPr>
              <a:t>т.ч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. о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вакансиях соседнего района; </a:t>
            </a:r>
          </a:p>
          <a:p>
            <a:pPr lvl="0" algn="just">
              <a:lnSpc>
                <a:spcPct val="75000"/>
              </a:lnSpc>
            </a:pP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а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 также предоставлена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информации Министерства сельского хозяйства УР о возможности использования поддержки по </a:t>
            </a:r>
            <a:r>
              <a:rPr lang="ru-RU" sz="1100">
                <a:solidFill>
                  <a:schemeClr val="tx2">
                    <a:lumMod val="75000"/>
                  </a:schemeClr>
                </a:solidFill>
              </a:rPr>
              <a:t>направлению </a:t>
            </a:r>
            <a:r>
              <a:rPr lang="ru-RU" sz="1100" smtClean="0">
                <a:solidFill>
                  <a:schemeClr val="tx2">
                    <a:lumMod val="75000"/>
                  </a:schemeClr>
                </a:solidFill>
              </a:rPr>
              <a:t>«Молодой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специалист» как по трудоустройству, так и по решению вопроса с жильем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31802" y="4647125"/>
            <a:ext cx="6370758" cy="1234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75000"/>
              </a:lnSpc>
            </a:pP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3. Участие в программе социальной адаптации «Мастерская поиска работы» с целью повышения конкурентоспособности молодого специалиста.</a:t>
            </a:r>
          </a:p>
          <a:p>
            <a:pPr lvl="0" algn="just">
              <a:lnSpc>
                <a:spcPct val="75000"/>
              </a:lnSpc>
            </a:pP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Анастасия 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овладела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техникой устной и письменной </a:t>
            </a:r>
            <a:r>
              <a:rPr lang="ru-RU" sz="1100" dirty="0" err="1">
                <a:solidFill>
                  <a:schemeClr val="tx2">
                    <a:lumMod val="75000"/>
                  </a:schemeClr>
                </a:solidFill>
              </a:rPr>
              <a:t>самопрезентации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; проанализированы возможные ситуаций, возникающие при прохождении собеседований; выбрана организация, осуществляющая образовательную деятельность для получения профильного высшего образования – Ижевская сельскохозяйственная академия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lvl="0" algn="just">
              <a:lnSpc>
                <a:spcPct val="75000"/>
              </a:lnSpc>
            </a:pPr>
            <a:r>
              <a:rPr lang="ru-RU" sz="1100" b="1" dirty="0" smtClean="0">
                <a:solidFill>
                  <a:schemeClr val="tx2">
                    <a:lumMod val="75000"/>
                  </a:schemeClr>
                </a:solidFill>
              </a:rPr>
              <a:t>Итог</a:t>
            </a:r>
            <a:r>
              <a:rPr lang="ru-RU" sz="1100" b="1" dirty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sz="11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lnSpc>
                <a:spcPct val="75000"/>
              </a:lnSpc>
            </a:pP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конкурентоспособное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резюме; 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владение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навыками </a:t>
            </a:r>
            <a:r>
              <a:rPr lang="ru-RU" sz="1100" dirty="0" err="1" smtClean="0">
                <a:solidFill>
                  <a:schemeClr val="tx2">
                    <a:lumMod val="75000"/>
                  </a:schemeClr>
                </a:solidFill>
              </a:rPr>
              <a:t>самопрезентации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, повышение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уверенности при прохождении собеседования; выбор ВУЗа.</a:t>
            </a:r>
          </a:p>
        </p:txBody>
      </p:sp>
    </p:spTree>
    <p:extLst>
      <p:ext uri="{BB962C8B-B14F-4D97-AF65-F5344CB8AC3E}">
        <p14:creationId xmlns:p14="http://schemas.microsoft.com/office/powerpoint/2010/main" val="2720544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268</Words>
  <Application>Microsoft Office PowerPoint</Application>
  <PresentationFormat>Экран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Новосёлова Е.М.</dc:creator>
  <cp:lastModifiedBy>User</cp:lastModifiedBy>
  <cp:revision>19</cp:revision>
  <cp:lastPrinted>2022-03-09T11:18:52Z</cp:lastPrinted>
  <dcterms:created xsi:type="dcterms:W3CDTF">2022-02-17T12:04:18Z</dcterms:created>
  <dcterms:modified xsi:type="dcterms:W3CDTF">2022-03-09T11:30:08Z</dcterms:modified>
</cp:coreProperties>
</file>