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6700"/>
    <a:srgbClr val="F26200"/>
    <a:srgbClr val="FF660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565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97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684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301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54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256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67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947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939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064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12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E0598-8CDC-470B-BE3D-0272C89094E7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38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авнобедренный треугольник 15"/>
          <p:cNvSpPr/>
          <p:nvPr/>
        </p:nvSpPr>
        <p:spPr>
          <a:xfrm rot="5400000">
            <a:off x="1067658" y="4354319"/>
            <a:ext cx="2486879" cy="2450435"/>
          </a:xfrm>
          <a:prstGeom prst="triangle">
            <a:avLst/>
          </a:prstGeom>
          <a:solidFill>
            <a:srgbClr val="FE6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939743" y="4283"/>
            <a:ext cx="2670856" cy="2594402"/>
          </a:xfrm>
          <a:prstGeom prst="triangl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5400000">
            <a:off x="-252536" y="1556792"/>
            <a:ext cx="4248472" cy="3528392"/>
          </a:xfrm>
          <a:prstGeom prst="triangle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5400000">
            <a:off x="3239852" y="296652"/>
            <a:ext cx="3960441" cy="4032449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59524" y="715606"/>
            <a:ext cx="22609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КЕЙС №1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«</a:t>
            </a:r>
            <a:r>
              <a:rPr lang="ru-RU" sz="2000" b="1" dirty="0">
                <a:solidFill>
                  <a:schemeClr val="bg1"/>
                </a:solidFill>
              </a:rPr>
              <a:t>Выпускник СПО</a:t>
            </a:r>
            <a:r>
              <a:rPr lang="ru-RU" sz="2000" b="1" dirty="0" smtClean="0">
                <a:solidFill>
                  <a:schemeClr val="bg1"/>
                </a:solidFill>
              </a:rPr>
              <a:t>»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3848" y="1213721"/>
            <a:ext cx="34606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ИМЯ: </a:t>
            </a:r>
            <a:r>
              <a:rPr lang="ru-RU" dirty="0"/>
              <a:t>Анастасия</a:t>
            </a:r>
          </a:p>
          <a:p>
            <a:r>
              <a:rPr lang="ru-RU" b="1" dirty="0"/>
              <a:t>ВОЗРАСТ: </a:t>
            </a:r>
            <a:r>
              <a:rPr lang="ru-RU" dirty="0"/>
              <a:t>21 год</a:t>
            </a:r>
          </a:p>
          <a:p>
            <a:r>
              <a:rPr lang="ru-RU" b="1" dirty="0"/>
              <a:t>ОБРАЗОВАНИЕ: </a:t>
            </a:r>
            <a:r>
              <a:rPr lang="ru-RU" dirty="0"/>
              <a:t> Среднее профессиональное </a:t>
            </a:r>
          </a:p>
          <a:p>
            <a:r>
              <a:rPr lang="ru-RU" b="1" dirty="0"/>
              <a:t>СЕМЕЙНОЕ ПОЛОЖЕНИЕ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не </a:t>
            </a:r>
            <a:r>
              <a:rPr lang="ru-RU" dirty="0"/>
              <a:t>замужем, детей нет.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3429000"/>
            <a:ext cx="4968552" cy="33123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96751"/>
            <a:ext cx="3925880" cy="434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864629" y="95007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Республиканский ЦЗН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Удмуртская Республика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30352" y="3573016"/>
            <a:ext cx="4680520" cy="28777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ru-RU" sz="1300" b="1" dirty="0" smtClean="0">
                <a:solidFill>
                  <a:srgbClr val="F26200"/>
                </a:solidFill>
              </a:rPr>
              <a:t>      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</a:rPr>
              <a:t>Анастасия только закончила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</a:rPr>
              <a:t>Асановский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</a:rPr>
              <a:t> аграрно-технический колледж по профессии зоотехник. Опыта работы по профессии не имеет. В перспективе рассматривает получение высшего образования. Живет с родителями в селе Удмуртской Республики. Рассматривает трудоустройство в пределах своего региона. Её цель - найти работу по образованию с хорошей заработной платой для самореализации, материального обеспечения и создания семьи, с предоставлением жилья.</a:t>
            </a:r>
          </a:p>
        </p:txBody>
      </p:sp>
    </p:spTree>
    <p:extLst>
      <p:ext uri="{BB962C8B-B14F-4D97-AF65-F5344CB8AC3E}">
        <p14:creationId xmlns:p14="http://schemas.microsoft.com/office/powerpoint/2010/main" val="35923731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95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Новосёлова Е.М.</cp:lastModifiedBy>
  <cp:revision>13</cp:revision>
  <dcterms:created xsi:type="dcterms:W3CDTF">2022-02-22T04:34:19Z</dcterms:created>
  <dcterms:modified xsi:type="dcterms:W3CDTF">2022-02-28T07:23:23Z</dcterms:modified>
</cp:coreProperties>
</file>