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5" r:id="rId5"/>
    <p:sldId id="266" r:id="rId6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142786"/>
    <a:srgbClr val="0000FF"/>
    <a:srgbClr val="6600FF"/>
    <a:srgbClr val="3333CC"/>
    <a:srgbClr val="0000CC"/>
    <a:srgbClr val="5547B9"/>
    <a:srgbClr val="2241DE"/>
    <a:srgbClr val="1E3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350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94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2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59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3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58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29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2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650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93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pPr/>
              <a:t>01.07.2022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01.07.2022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7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635484" y="150410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120585" y="2790905"/>
            <a:ext cx="3384378" cy="250033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2821769" y="3192778"/>
            <a:ext cx="6221712" cy="2829001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-36512" y="3364618"/>
            <a:ext cx="2491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 конфликтными клиентами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58872" y="151005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7422" y="3071810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0232" y="5143512"/>
            <a:ext cx="64818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 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2000232" y="5643578"/>
            <a:ext cx="6624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2214546" y="4143380"/>
            <a:ext cx="6481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22192" y="3372211"/>
            <a:ext cx="53072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которых называют «конфликтными», — это личности с повышенной невротизацией, комплексами, неразрешенными внутренними противоречиями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мастерство работника СЗ заключается в умении устанавливать контакт с таким клиентом  и  оперативно решать  его проблемы.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Кричащая мама - векторные изображения, Кричащая мама картинк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Пара конфликтов иллюстрации коллекции Бесплатные вектор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826067"/>
            <a:ext cx="3141106" cy="209239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220753" y="1713639"/>
            <a:ext cx="4537367" cy="470359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3476118" y="2666029"/>
            <a:ext cx="5685484" cy="3272958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640" y="3356992"/>
            <a:ext cx="3479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Этническая группа цыган. Все (7 человек) желают стать на учёт в ЦЗН и получать пособие. Все не мотивированы трудоустраиваться и работать продолжительное время. Настроены мягко агрессивно по отношению к сотрудникам ЦЗН. Гибко и лукаво выходят из любых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ситуаций.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Присутствует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потенциальная готовность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жаловаться.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014" y="988695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01904" y="2968751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3541" y="2638474"/>
            <a:ext cx="424105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Работу с данной категорией граждан нужно поручить опытным сотрудникам с высокой устойчивостью к стрессу.  Учитывая высокую эмоциональную нагрузку, обязанность ведения приема таких граждан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распределить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между  несколькими сотрудниками  СЗ.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Принимая во внимание недостаточный уровень образования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граждан,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можно рассмотреть варианты трудоустройства на временные работы  (озеленение, уход за животными и т.п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.), так как пособие по безработице назначается на определенный срок, а потребность в денежных средствах присутствует всегда.</a:t>
            </a:r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Предложить обучение прикладным профессиям (обувщик, садовод и т.п.).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Предлагая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варианты  подходящей работы, описывать  их с самой привлекательной  для клиента стороны. </a:t>
            </a:r>
          </a:p>
          <a:p>
            <a:pPr algn="just"/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3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3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endParaRPr lang="ru-RU" sz="1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Цыганский танцевальный коллектив танцевальное шо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4" y="555400"/>
            <a:ext cx="2540693" cy="169244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0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13462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673942" y="1412776"/>
            <a:ext cx="4789510" cy="583264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3779912" y="2996951"/>
            <a:ext cx="5301009" cy="3460459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6224" y="3356992"/>
            <a:ext cx="38064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сестры отдельно друг от друга обратились в ЦЗН. Обе – матери-одиночки. У одной - 5 детей (дети от разных мужчин): в отношении 4-х детей лишение родительских прав. У второй – 6 детей (дети от разных мужчин): в отношении 5-х лишение родительских прав. Работать не хотят категорически. Уговаривают работодателей, чтобы в направлениях ставили запись «не прошла собеседование», при этом спекулируют положением своих детей. Очень хотят получать пособие. Все их жалобы чиновниками до сих пор удовлетворялись частично или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полностью.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440807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69397" y="865584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2470" y="5106430"/>
            <a:ext cx="6284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75948" y="5018184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мать-одиночка с детьми стоит в объятиях. Иллюстрация вектора - иллюстрации  насчитывающей малыш, плоско: 2219161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8729"/>
            <a:ext cx="2707471" cy="209019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Кричащая мама - векторные изображения, Кричащая мама картинк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309891" y="3123957"/>
            <a:ext cx="424105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endParaRPr lang="ru-RU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В целях тактичного  взаимодействия с данной категорией граждан необходимо закрепить в СЗ  подготовленного сотрудника (из числа заместителей начальника филиала,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психолога).</a:t>
            </a:r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Целесообразно оказать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государственную услугу 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психологической поддержке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целях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преодоления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отрицательных эмоциональных состояний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безработного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восстановления 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душевного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равновесия. 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Предложить варианты  работы у одного работодателя по графику (одна сестра работает, другая - присматривает за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детьми). Предлагая варианты  подходящей работы, описывать  их с самой привлекательной  для клиента стороны. 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Привлечь к участию при проведении перерегистрации   представителя </a:t>
            </a:r>
            <a:r>
              <a:rPr lang="ru-RU" sz="1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КДНиЗП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органа опеки и попечительства.</a:t>
            </a:r>
          </a:p>
          <a:p>
            <a:pPr marL="342900" indent="-342900" algn="just">
              <a:buAutoNum type="arabicPeriod"/>
            </a:pPr>
            <a:endParaRPr lang="ru-RU" sz="1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0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648196" y="1089372"/>
            <a:ext cx="5212743" cy="6379279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3408386" y="2852538"/>
            <a:ext cx="5628110" cy="3893570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6018" y="2940829"/>
            <a:ext cx="33123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Женщина-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встала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учёт в ЦЗН. Воспитание плохое: изысканно хамит, вызывает на открытый конфликт через критику, грубовато комментирует действия сотрудников ЦЗН с совершенно противоречивыми и нелогичными выводами. Во время посещений ЦЗН вступает в разговоры с посетителями и рассказывает (якобы со слов других посетителей) недостоверные истории про нарушения в ЦЗН. Активно пользуется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соцсетями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пишет комментарии на сайтах, форумах. Является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уличкомом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одной из больших улиц города. Трудоустраиваться не желает, хочет исключительно получать пособие. Профессиональная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жалобщица.</a:t>
            </a:r>
            <a:endParaRPr 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69712" y="978748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67713" y="5541541"/>
            <a:ext cx="63768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08839" y="2906497"/>
            <a:ext cx="42410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endParaRPr lang="ru-RU" sz="1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Работу с данной категорией граждан нужно поручить  сотруднику СЗ той же возрастной группы, что и клиент, максимально дипломатическому и </a:t>
            </a:r>
            <a:r>
              <a:rPr lang="ru-RU" sz="1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малоэмоциональному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общении  соблюдать правила деловой этики и общения с конфликтными клиентами (потенциальными «жалобщиками»). В основе взаимодействия с клиентом должны лежать лояльность к клиенту, искреннее желание помогать, а не поучать, стремление как можно лучше разобраться в жизненной ситуации клиента, проникнуться его проблемой.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 Предлагая варианты  подходящей работы, описывать  их с самой привлекательной  для клиента стороны. </a:t>
            </a:r>
          </a:p>
          <a:p>
            <a:pPr algn="just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В случае признания гражданина безработным государственные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услуги по психологической поддержке и социальной адаптации на рынке труда оказывать только в индивидуальном порядке, т.к. группа будет являться «почвой» для внедрения негативных эмоций в отношении деятельности СЗ.</a:t>
            </a:r>
            <a:endParaRPr lang="ru-RU" sz="1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мальчик стоит в магазине и думает вектор Иллюстрация вектора - иллюстрации  насчитывающей концентрация, ванта: 22757312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209" y="598562"/>
            <a:ext cx="2635465" cy="20760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9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1238</TotalTime>
  <Words>666</Words>
  <Application>Microsoft Office PowerPoint</Application>
  <PresentationFormat>Экран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167</cp:revision>
  <cp:lastPrinted>2022-06-30T05:13:03Z</cp:lastPrinted>
  <dcterms:created xsi:type="dcterms:W3CDTF">2022-02-17T12:04:18Z</dcterms:created>
  <dcterms:modified xsi:type="dcterms:W3CDTF">2022-07-01T04:21:15Z</dcterms:modified>
</cp:coreProperties>
</file>