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94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2101-E256-4282-B9EB-FBD06BAB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5B339A-4B9D-4573-8B6E-8420EB93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E11C5-4526-48D5-A9A7-4DBE053D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3C68-D98A-4974-AAFD-A733ECDC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FE90C-D9BF-4856-843F-52CDD673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1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DD26-9D6A-4CC0-AD37-BFE6C6C0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343F12-2584-4135-8263-4E05949C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9D1ED-3332-4682-ACCF-60EBF7D3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54F8E-7FC7-4A1D-9269-BE2773CF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AA683-43E5-48F1-BA99-A6E6A610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CC1D05-7BA8-442A-9CE5-2B902DB88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35CFD-5C34-4738-A0BA-EBCF643D4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7EC7-A28A-4922-ABDD-E9CFAC3F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F46B4-E98D-414D-A1CE-591B0761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F572-F43F-4E24-8FD5-3430C744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E6068-7344-4C6D-B836-505C6660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2D45E-0296-441A-822E-7DACE7FA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79647-C268-40DC-86E0-F2491E85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1F6CD-F23A-4DE8-B6CA-1A4CD47F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D37F4-11A4-4922-9A1A-B6DA5D19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C91C-E960-4B5A-B96A-20E34DA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E3390-C009-4638-AE11-5D961D3A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BF1D8-2565-41C0-8D7A-54E0534F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4F75-43BE-440A-B774-5868AAB7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87629-FAC8-4007-9392-4E61B45B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DBF46-0B77-44BB-A67C-0837E4A5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BC2B9-66D3-463C-A692-9EE8D758C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68614C-4379-4980-94D7-A84A0600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5F6650-A47E-4B20-8E35-236783FD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E4971-5D59-4327-8076-3EFF0EE0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E5854-4CBB-4A02-BEF5-CF9AEC1A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3128-8CF2-4AFD-968F-63607C23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758BC-A156-41CB-9855-EAC386E8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018EF-2512-420C-8302-E666B8D8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2384E-32CE-4279-8303-F7D6EB220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0EB76-BECB-4524-A389-972D79BE0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CA31C2-FC87-4D88-BA5A-5A1232A3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6DFDE9-DADD-48F3-8DA8-D4057A15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E86AB-C5C2-4EC1-83CE-77BA211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BC08-1432-453A-80C2-82692D99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C50DB8-2D1D-4153-96DF-02F52A48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14060-AE38-45A9-833F-19E56536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3FD74D-DF62-4093-B5FB-7E72167D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0D8F40-E697-4B9A-A97D-14227DA1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34C45-AAD0-445F-919B-9077F543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CBEDA7-AB4E-42F5-9076-59DC7CD0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3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6CFE-4598-4B97-8858-F0B295D4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3EAD4-5DFB-46CB-8DAA-F4FFD612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7A7944-B511-414A-A186-DD3963E2C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76CFE-EC56-4EB5-B2DE-FCD0D950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14923-B196-409C-AA9E-0779DB1F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5787A-458F-4A8C-945F-8FB6DFDB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859F5-8E5E-4CAF-A66A-CAA23EDC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95FBD4-DE45-4C59-ACEB-5203A3CE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DE9677-AFDE-4995-904E-8C0B40CF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8E40BB-9418-42EA-B222-9DBCB48B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3CA567-185B-4E7F-9FEF-182AC517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C307C-BBB2-419C-A469-84D0E289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0209-C9E0-4D8F-98B0-16925CE4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888FD-6954-463D-9215-FDA26266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BD728-BB6B-45EB-A9E7-DF1564EC3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CA3F-6BF7-4611-B9D2-D6D5AE04B528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9ABB2-94B8-437F-8BA3-CA2666CDA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6641C-76F9-43CF-95AE-A42B1E09E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54EE3-9D03-4611-9FE0-2A7A0189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643" y="343122"/>
            <a:ext cx="1805288" cy="779241"/>
          </a:xfrm>
          <a:prstGeom prst="rect">
            <a:avLst/>
          </a:prstGeom>
        </p:spPr>
      </p:pic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F34D4FC9-248E-456E-BAD5-0B5904520186}"/>
              </a:ext>
            </a:extLst>
          </p:cNvPr>
          <p:cNvSpPr/>
          <p:nvPr/>
        </p:nvSpPr>
        <p:spPr>
          <a:xfrm>
            <a:off x="119641" y="1323934"/>
            <a:ext cx="2613201" cy="1864311"/>
          </a:xfrm>
          <a:prstGeom prst="rightArrowCallout">
            <a:avLst>
              <a:gd name="adj1" fmla="val 23095"/>
              <a:gd name="adj2" fmla="val 25000"/>
              <a:gd name="adj3" fmla="val 16787"/>
              <a:gd name="adj4" fmla="val 775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«Рыба»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5DEF46-78BB-4D7B-80D3-D5A9D593D25E}"/>
              </a:ext>
            </a:extLst>
          </p:cNvPr>
          <p:cNvSpPr/>
          <p:nvPr/>
        </p:nvSpPr>
        <p:spPr>
          <a:xfrm>
            <a:off x="2732842" y="589660"/>
            <a:ext cx="6640497" cy="333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Консультационное и организационное содействие работодателю при регистрации на портале «Работа России».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Содействие в составлении описания вакансии.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Экспресс – свидание с работодателем.</a:t>
            </a:r>
          </a:p>
          <a:p>
            <a:pPr marL="342900" indent="-342900">
              <a:buFontTx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работодателей о федеральных, региональных и муниципальных программах (мероприятиях) поддержки (база знаний о программах поддержки целевых групп заявителей).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стажировок студентов профессиональных образовательных организаций, в т.ч. высшего образования.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ярмарок вакансий и учебных рабочих мест.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временного трудоустройства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несовершеннолетних граждан в возрасте от 14 до 18 лет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в свободное от учебы время, безработных граждан,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испытывающих трудности в поиске работы, безработных 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граждан в возрасте от 18 до 25 лет, имеющих среднее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профессиональное образование или высшее образование и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ищущих работу в течение года с даты выдачи документа об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образовании.</a:t>
            </a:r>
          </a:p>
        </p:txBody>
      </p:sp>
      <p:sp>
        <p:nvSpPr>
          <p:cNvPr id="7" name="Выноска: стрелка вправо 6">
            <a:extLst>
              <a:ext uri="{FF2B5EF4-FFF2-40B4-BE49-F238E27FC236}">
                <a16:creationId xmlns:a16="http://schemas.microsoft.com/office/drawing/2014/main" id="{BE90EBFA-C474-40FD-A233-21D1C7BE424D}"/>
              </a:ext>
            </a:extLst>
          </p:cNvPr>
          <p:cNvSpPr/>
          <p:nvPr/>
        </p:nvSpPr>
        <p:spPr>
          <a:xfrm>
            <a:off x="119640" y="4705825"/>
            <a:ext cx="2613201" cy="1242874"/>
          </a:xfrm>
          <a:prstGeom prst="rightArrowCallout">
            <a:avLst>
              <a:gd name="adj1" fmla="val 29125"/>
              <a:gd name="adj2" fmla="val 25000"/>
              <a:gd name="adj3" fmla="val 25000"/>
              <a:gd name="adj4" fmla="val 759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Корпорация «Пиво»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E318C7-54BF-4EA7-8755-1B5BBA9E55CA}"/>
              </a:ext>
            </a:extLst>
          </p:cNvPr>
          <p:cNvSpPr/>
          <p:nvPr/>
        </p:nvSpPr>
        <p:spPr>
          <a:xfrm>
            <a:off x="2732842" y="4197081"/>
            <a:ext cx="6640497" cy="2260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1.Встреча с руководством корпорации. Презентация услуг кадрового центра.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Разработка профиля вакансии.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Организация мини - ярмарок вакансий.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Организация экскурсий на предприятие для безработных граждан с целью их дальнейшего трудоустройства.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Информирование работодателей о федеральных, региональных и муниципальных программах  (мероприятиях) поддержки (база знаний о программах поддержки целевых групп заявителей).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Сервис «Эффективная вакансия».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Организация профессионального обучения граждан под потребности работодателя.</a:t>
            </a:r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1E1DFE-D476-4733-9F8B-B27951D8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98" y="1682318"/>
            <a:ext cx="3241502" cy="30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54EE3-9D03-4611-9FE0-2A7A0189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643" y="343122"/>
            <a:ext cx="1805288" cy="779241"/>
          </a:xfrm>
          <a:prstGeom prst="rect">
            <a:avLst/>
          </a:prstGeom>
        </p:spPr>
      </p:pic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F34D4FC9-248E-456E-BAD5-0B5904520186}"/>
              </a:ext>
            </a:extLst>
          </p:cNvPr>
          <p:cNvSpPr/>
          <p:nvPr/>
        </p:nvSpPr>
        <p:spPr>
          <a:xfrm>
            <a:off x="94004" y="2290676"/>
            <a:ext cx="2734654" cy="1864311"/>
          </a:xfrm>
          <a:prstGeom prst="rightArrowCallout">
            <a:avLst>
              <a:gd name="adj1" fmla="val 23095"/>
              <a:gd name="adj2" fmla="val 25000"/>
              <a:gd name="adj3" fmla="val 16787"/>
              <a:gd name="adj4" fmla="val 775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«Мальвина»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5DEF46-78BB-4D7B-80D3-D5A9D593D25E}"/>
              </a:ext>
            </a:extLst>
          </p:cNvPr>
          <p:cNvSpPr/>
          <p:nvPr/>
        </p:nvSpPr>
        <p:spPr>
          <a:xfrm>
            <a:off x="2828658" y="1352372"/>
            <a:ext cx="6289706" cy="37409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работодателей о федеральных, региональных и муниципальных программах (мероприятиях) поддержки (база знаний о программах поддержки целевых групп заявителей).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временного трудоустройства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несовершеннолетних граждан в возрасте от 14 до 18 лет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в свободное от учебы время, безработных граждан,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испытывающих трудности в поиске работы, безработных  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граждан в возрасте от 18 до 25 лет, имеющих среднее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профессиональное образование или высшее образование и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ищущих работу в течение года с даты выдачи документа об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образовании.</a:t>
            </a:r>
          </a:p>
          <a:p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3.   Организация общественных работ.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1E1DFE-D476-4733-9F8B-B27951D8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98" y="1682318"/>
            <a:ext cx="3241502" cy="30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8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324</Words>
  <Application>Microsoft Office PowerPoint</Application>
  <PresentationFormat>Широкоэкранный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Геннадьевна Куликова</dc:creator>
  <cp:lastModifiedBy>Оксана Игоревна Яковлева</cp:lastModifiedBy>
  <cp:revision>11</cp:revision>
  <dcterms:created xsi:type="dcterms:W3CDTF">2022-06-20T08:11:44Z</dcterms:created>
  <dcterms:modified xsi:type="dcterms:W3CDTF">2022-06-20T12:04:13Z</dcterms:modified>
</cp:coreProperties>
</file>