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57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20.06.2022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users\dtrofimov\Downloads\K1n2cCs-0q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328" y="188640"/>
            <a:ext cx="1370013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467544" y="188640"/>
            <a:ext cx="69127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Задача </a:t>
            </a:r>
            <a:r>
              <a:rPr lang="ru-RU" dirty="0" smtClean="0"/>
              <a:t>отдела взаимодействия с работодателями привлечь новых партнеров к  сотрудничеству и не потерять тех, с кем установлены связи. У нас есть 3 предприятия с которыми нужно организовать работу.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1484784"/>
            <a:ext cx="856895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ООО "</a:t>
            </a:r>
            <a:r>
              <a:rPr lang="ru-RU" b="1" dirty="0" smtClean="0"/>
              <a:t>Рыба</a:t>
            </a:r>
            <a:r>
              <a:rPr lang="ru-RU" b="1" dirty="0" smtClean="0"/>
              <a:t> "</a:t>
            </a:r>
            <a:endParaRPr lang="ru-RU" b="1" dirty="0" smtClean="0"/>
          </a:p>
          <a:p>
            <a:r>
              <a:rPr lang="ru-RU" dirty="0" smtClean="0"/>
              <a:t> Организация </a:t>
            </a:r>
            <a:r>
              <a:rPr lang="ru-RU" dirty="0" smtClean="0"/>
              <a:t>никогда не работала с органами службы занятости. Является небольшим предприятием по переработке рыбы и изготовлению  консервированной продукции. Возникла потребность в наборе </a:t>
            </a:r>
            <a:r>
              <a:rPr lang="ru-RU" dirty="0" smtClean="0"/>
              <a:t> рабочего персонала</a:t>
            </a:r>
            <a:r>
              <a:rPr lang="ru-RU" dirty="0" smtClean="0"/>
              <a:t>. Обратились в службу занятости в надежде быстро закрыть имеющиеся вакансии.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79512" y="2996952"/>
            <a:ext cx="896448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ru-RU" b="1" dirty="0" smtClean="0"/>
              <a:t>Корпорация "</a:t>
            </a:r>
            <a:r>
              <a:rPr lang="ru-RU" b="1" dirty="0" smtClean="0"/>
              <a:t>Пиво</a:t>
            </a:r>
            <a:r>
              <a:rPr lang="ru-RU" b="1" dirty="0" smtClean="0"/>
              <a:t> "</a:t>
            </a:r>
            <a:endParaRPr lang="ru-RU" b="1" dirty="0" smtClean="0"/>
          </a:p>
          <a:p>
            <a:r>
              <a:rPr lang="ru-RU" dirty="0" smtClean="0"/>
              <a:t>Имела </a:t>
            </a:r>
            <a:r>
              <a:rPr lang="ru-RU" dirty="0" smtClean="0"/>
              <a:t>опыт работы с органами службы занятости. И после того как  специалисты управления персоналом столкнулись с потоком граждан, просящих написать отказ  работодателя в </a:t>
            </a:r>
            <a:r>
              <a:rPr lang="ru-RU" dirty="0" smtClean="0"/>
              <a:t>работе,-  </a:t>
            </a:r>
            <a:r>
              <a:rPr lang="ru-RU" dirty="0" smtClean="0"/>
              <a:t>руководитель отдела  персонала решил что </a:t>
            </a:r>
            <a:r>
              <a:rPr lang="ru-RU" dirty="0" smtClean="0"/>
              <a:t>служба занятости :   "Это </a:t>
            </a:r>
            <a:r>
              <a:rPr lang="ru-RU" dirty="0" smtClean="0"/>
              <a:t>самая бесполезная организация" . Больше эта организация не сотрудничала с ЦЗН.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79512" y="4509120"/>
            <a:ext cx="87849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"</a:t>
            </a:r>
            <a:r>
              <a:rPr lang="ru-RU" b="1" dirty="0" err="1" smtClean="0"/>
              <a:t>Мальвина</a:t>
            </a:r>
            <a:r>
              <a:rPr lang="ru-RU" b="1" dirty="0" smtClean="0"/>
              <a:t> "</a:t>
            </a:r>
            <a:endParaRPr lang="ru-RU" b="1" dirty="0" smtClean="0"/>
          </a:p>
          <a:p>
            <a:r>
              <a:rPr lang="ru-RU" dirty="0" smtClean="0"/>
              <a:t>- </a:t>
            </a:r>
            <a:r>
              <a:rPr lang="ru-RU" dirty="0" smtClean="0"/>
              <a:t>бюджетная образовательная организация, которая взаимодействует с органами службы занятости, но интересуют только программы, в которых организация может получить субсидии за трудоустройство отдельных категорий граждан. 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23528" y="5805264"/>
            <a:ext cx="8496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Предложите формы работы с организациями, чтобы привлечь к </a:t>
            </a:r>
            <a:r>
              <a:rPr lang="ru-RU" b="1" dirty="0" smtClean="0"/>
              <a:t>сотрудничеству  </a:t>
            </a:r>
            <a:r>
              <a:rPr lang="ru-RU" b="1" dirty="0" smtClean="0"/>
              <a:t>всех трех работодателей.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</TotalTime>
  <Words>175</Words>
  <Application>Microsoft Office PowerPoint</Application>
  <PresentationFormat>Экран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Флешмоб  «Мыслим клиентоцентрично»</dc:title>
  <dc:creator>Титова</dc:creator>
  <cp:lastModifiedBy>Титова</cp:lastModifiedBy>
  <cp:revision>4</cp:revision>
  <dcterms:created xsi:type="dcterms:W3CDTF">2022-06-20T01:26:42Z</dcterms:created>
  <dcterms:modified xsi:type="dcterms:W3CDTF">2022-06-20T02:05:20Z</dcterms:modified>
</cp:coreProperties>
</file>