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5" r:id="rId5"/>
    <p:sldId id="266" r:id="rId6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142786"/>
    <a:srgbClr val="0000FF"/>
    <a:srgbClr val="6600FF"/>
    <a:srgbClr val="3333CC"/>
    <a:srgbClr val="0000CC"/>
    <a:srgbClr val="5547B9"/>
    <a:srgbClr val="2241DE"/>
    <a:srgbClr val="1E3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350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94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2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59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3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58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29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2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650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93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pPr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7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635484" y="150410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120585" y="2790905"/>
            <a:ext cx="3384378" cy="250033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2821769" y="3192779"/>
            <a:ext cx="6221712" cy="1721006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6531" y="3364618"/>
            <a:ext cx="2491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 КАК ВНУТРЕННИЙ КЛИЕНТ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35729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7422" y="3071810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0232" y="5143512"/>
            <a:ext cx="64818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 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2000232" y="5643578"/>
            <a:ext cx="6624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2214546" y="4143380"/>
            <a:ext cx="6481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96169" y="3750349"/>
            <a:ext cx="5307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клиенты  — сотрудники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которых тоже есть свои цели, желания и потребности.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232834" y="2277473"/>
            <a:ext cx="3388804" cy="268006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2571736" y="2366690"/>
            <a:ext cx="6605628" cy="2814207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6441" y="2805474"/>
            <a:ext cx="160365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Профконсультант Василиса П., 47 лет. Стаж работы в службе занятости 23 года. На работу ходит с ощущением </a:t>
            </a:r>
            <a:r>
              <a:rPr lang="ru-RU" sz="1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хронической </a:t>
            </a:r>
            <a:r>
              <a:rPr lang="ru-RU" sz="1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усталости</a:t>
            </a:r>
            <a:r>
              <a:rPr lang="ru-RU" sz="1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014" y="988695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01904" y="2968751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15816" y="2436142"/>
            <a:ext cx="568121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Со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стороны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руководства дать почувствовать Василисе ее ценность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одобрять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ее действия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сильные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стороны.</a:t>
            </a: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Проводить тренинги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стресс-менеджменту,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эмоциональному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интеллекту, по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профессиональному выгоранию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Предложить обучение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повышению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квалификации.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Назначить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Василису ответственным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проведение стажировки и адаптации вновь принятых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сотрудников.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3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3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endParaRPr lang="ru-RU" sz="1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53189"/>
            <a:ext cx="2260078" cy="169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0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13462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356843" y="2525195"/>
            <a:ext cx="4080952" cy="300824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3090328" y="3213156"/>
            <a:ext cx="5990593" cy="1439799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460" y="3199989"/>
            <a:ext cx="180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Инспектор ЦЗН Архип Н., 26 лет: «Стандарты, инструкции, регламенты, жалобы и никому ненужные отчеты мешают работать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440807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19872" y="3356155"/>
            <a:ext cx="5251944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endParaRPr lang="ru-RU" sz="11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Архипу можно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предложить разработку и ведение инновационного проекта, освещение работы в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работу с работодателями и сторонними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организациями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69397" y="865584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2470" y="5106430"/>
            <a:ext cx="6284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75948" y="5018184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310" y="757862"/>
            <a:ext cx="2125884" cy="1596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10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261034" y="2468944"/>
            <a:ext cx="3660171" cy="300824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2902796" y="3341966"/>
            <a:ext cx="6032860" cy="2855251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3078269"/>
            <a:ext cx="19077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Психолог-консультант Аглая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О., 35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лет: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«Заявителей много, всех не упомнишь. В работе до 100 дел, в конце дня калейдоскоп из лиц…»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014" y="865584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67713" y="5541541"/>
            <a:ext cx="63768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75856" y="3519561"/>
            <a:ext cx="51845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Аглая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может стать экспертом для безработных граждан, помогая им разрабатывать интересные проекты на групповых занятиях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Профессиональный интерес психолога заключается в возможности направить человека, раскрыть его возможности, сделать понятным для самого себя. Максимально качественно оказать помощь человеку можно и не в одном лице, а делегировав эту возможность коллегам-психологам централизованного психологического центра,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выявлена такая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потребность при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проведении консультации в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центре занятости.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698" y="620056"/>
            <a:ext cx="2468958" cy="205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9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1140</TotalTime>
  <Words>282</Words>
  <Application>Microsoft Office PowerPoint</Application>
  <PresentationFormat>Экран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149</cp:revision>
  <cp:lastPrinted>2022-06-17T09:10:03Z</cp:lastPrinted>
  <dcterms:created xsi:type="dcterms:W3CDTF">2022-02-17T12:04:18Z</dcterms:created>
  <dcterms:modified xsi:type="dcterms:W3CDTF">2022-06-17T09:13:02Z</dcterms:modified>
</cp:coreProperties>
</file>