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40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6B998-471C-4BB7-BB18-83C55980B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09A157-A0A0-4905-B942-F915EC48D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089D78-C476-44D7-8EEF-08EC2BF4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D94C84-B816-46B5-BDAE-F3D68784B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EC97DD-9DB9-4758-960B-1D6C5878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7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A6D67-37D5-4D80-B11D-9ADF5EBC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B0994A-2C25-4872-ADB8-26217D173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ACC8C7-8B1A-479F-ADDC-0D25B6923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FC0B46-E1A8-44BD-8C5C-1E9B4FAE8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67284E-88AD-4781-8DA1-17DEADF0C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06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22CF33E-8EC7-45D8-9839-B9EE763B9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191C65-609D-4DC3-8C2C-25CE0B840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3E75F8-9019-4978-8AC8-174E39A17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7A07F1-B1D7-40FF-97E3-1A1C4CCC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D8132-7679-4FB3-A987-3B42A8141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12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1488F-CAF8-4D23-B4BA-9752BE9F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0E300C-4388-4942-BFB8-98CDA717E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6E1F56-BDA6-4B09-AB80-749F6255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D02D74-8A34-4446-A30D-1D4BA6C0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8F9D43-C559-4581-85BA-AA67196B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84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FB807-D0F0-4C29-B48C-5DC60F85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95E4B3-5272-490C-B4CD-8E76A6387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8F7104-D921-4174-9848-DB9F96D0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305A8-339B-426E-8C6E-2BC2FED5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4BAAD4-C0DF-4BC4-A9F5-4F899388A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43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B28146-D67D-4411-896A-88356D17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D70BCC-80B2-4C5F-936F-DBD9BF4D88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812920-1212-48FB-9B4D-2ED01E707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C0EF00-FC14-49C2-9BE8-BCDB579B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A77905-06E5-48C2-A0B4-0E2172B0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F4905F-1B1D-419F-AF4B-283773D75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47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87369-B599-4322-9AAB-D31A38A37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A709A9-9688-4ED4-8D38-129C79FB9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471809-5B9C-4335-901E-64FF57492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2C87958-7EAE-42A5-8D0B-FA86374F9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AD3B09-6198-40EF-BCA0-FAEB0E71A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B1A58C6-120F-4AE6-B069-57289920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4D144AA-91C1-496A-8034-BEB85F12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5C3A0D-E73A-49E3-8094-CAA0FECA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3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8C7DF-967F-4963-AB86-757B8A63A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B9073A-C6F2-48FA-9F23-7FCF156A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2F464D1-F9E8-4010-9F3E-B5EFB48D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9047CB-1656-4292-A9E3-53A589A2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7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5C4715B-2DD6-423C-A05B-3279B7FF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FFFF21F-E851-4412-BCC2-153FFA11C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686DDCA-33EA-42E1-AFA9-09BB685B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00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AAF85-DE24-4811-B00A-5BF3F5C95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A67DAA-1DD9-4382-B148-B08A06C32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35FB0E-2991-4E53-AC5F-880D1DDC6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9D7891-E5A7-4A4F-A734-8EC132E0B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46262A-27EF-4D7E-8DA3-67F7B5147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64901F-AC1B-4297-A4FC-910EF26F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25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505CF-25B4-46EF-8D37-BCFD6037B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4E5D533-F648-48DA-BCEB-56F85431B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3D5016-AC5D-44E1-A954-4E6BE7EDD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CAA943-9B39-425C-8197-96E10686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53309C-C43F-4CF1-87F9-3C9A6616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931E0B-565B-471B-B8C3-9CA24ADB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25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1AD60-3BDA-4F33-8731-F7184B417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D649B5-89A1-45B3-BF81-3CE1D484C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73FE2C-1C0A-4920-8D05-75C1A6AE5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907BD-5A72-455B-A201-83702E431568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95B68A-66C8-4272-942A-3FFCFFFE0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99FE4-A2BD-47FE-9D06-5E20CE72D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3C92-360B-484C-B5AA-D9ED004ED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4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FEEE89-9D5D-4842-AC84-304EE0E26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5419" y="3167755"/>
            <a:ext cx="9282919" cy="522490"/>
          </a:xfrm>
        </p:spPr>
        <p:txBody>
          <a:bodyPr>
            <a:noAutofit/>
          </a:bodyPr>
          <a:lstStyle/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56181B-81CB-4CB8-B6E6-BF78A16B2B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" t="2511" r="3524" b="2183"/>
          <a:stretch/>
        </p:blipFill>
        <p:spPr>
          <a:xfrm>
            <a:off x="2120175" y="536949"/>
            <a:ext cx="9149020" cy="5970138"/>
          </a:xfrm>
          <a:prstGeom prst="rect">
            <a:avLst/>
          </a:prstGeom>
        </p:spPr>
      </p:pic>
      <p:sp>
        <p:nvSpPr>
          <p:cNvPr id="5" name="Волна 4">
            <a:extLst>
              <a:ext uri="{FF2B5EF4-FFF2-40B4-BE49-F238E27FC236}">
                <a16:creationId xmlns:a16="http://schemas.microsoft.com/office/drawing/2014/main" id="{17E3172F-54BF-47F8-B540-7A92190CE482}"/>
              </a:ext>
            </a:extLst>
          </p:cNvPr>
          <p:cNvSpPr/>
          <p:nvPr/>
        </p:nvSpPr>
        <p:spPr>
          <a:xfrm>
            <a:off x="3829049" y="2329980"/>
            <a:ext cx="7971003" cy="2390775"/>
          </a:xfrm>
          <a:prstGeom prst="wave">
            <a:avLst>
              <a:gd name="adj1" fmla="val 12500"/>
              <a:gd name="adj2" fmla="val -331"/>
            </a:avLst>
          </a:prstGeom>
          <a:ln w="38100">
            <a:solidFill>
              <a:srgbClr val="69B3E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решения ситуационных задач</a:t>
            </a:r>
          </a:p>
        </p:txBody>
      </p:sp>
      <p:cxnSp>
        <p:nvCxnSpPr>
          <p:cNvPr id="6" name="Соединитель: изогнутый 5">
            <a:extLst>
              <a:ext uri="{FF2B5EF4-FFF2-40B4-BE49-F238E27FC236}">
                <a16:creationId xmlns:a16="http://schemas.microsoft.com/office/drawing/2014/main" id="{F86B3A1F-7F70-46F9-9D20-A0D61CD2F41F}"/>
              </a:ext>
            </a:extLst>
          </p:cNvPr>
          <p:cNvCxnSpPr>
            <a:cxnSpLocks/>
          </p:cNvCxnSpPr>
          <p:nvPr/>
        </p:nvCxnSpPr>
        <p:spPr>
          <a:xfrm flipV="1">
            <a:off x="2327267" y="3105150"/>
            <a:ext cx="1501782" cy="561975"/>
          </a:xfrm>
          <a:prstGeom prst="curvedConnector3">
            <a:avLst/>
          </a:prstGeom>
          <a:ln w="57150">
            <a:solidFill>
              <a:srgbClr val="69B3E7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Соединитель: изогнутый 6">
            <a:extLst>
              <a:ext uri="{FF2B5EF4-FFF2-40B4-BE49-F238E27FC236}">
                <a16:creationId xmlns:a16="http://schemas.microsoft.com/office/drawing/2014/main" id="{93D6F8CC-E2FA-4F71-9046-0FB9AC9ADCC8}"/>
              </a:ext>
            </a:extLst>
          </p:cNvPr>
          <p:cNvCxnSpPr>
            <a:cxnSpLocks/>
          </p:cNvCxnSpPr>
          <p:nvPr/>
        </p:nvCxnSpPr>
        <p:spPr>
          <a:xfrm>
            <a:off x="2471057" y="3831771"/>
            <a:ext cx="1357992" cy="263979"/>
          </a:xfrm>
          <a:prstGeom prst="curvedConnector3">
            <a:avLst/>
          </a:prstGeom>
          <a:ln w="57150">
            <a:solidFill>
              <a:srgbClr val="69B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988AC5E-763C-4945-A83A-00CA3B3421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7" t="15158" r="9978" b="23728"/>
          <a:stretch/>
        </p:blipFill>
        <p:spPr>
          <a:xfrm>
            <a:off x="827426" y="2804885"/>
            <a:ext cx="761892" cy="85618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88F3F04-BE15-41C2-98AA-58F2FAE1FF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950" y="2684495"/>
            <a:ext cx="3660142" cy="195314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AC84AB8-D5AB-4A06-8769-CFC46084F7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0758" y="0"/>
            <a:ext cx="3121242" cy="134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45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DC3FFE5-785C-411E-A588-A03AD83D6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062" y="241935"/>
            <a:ext cx="8143875" cy="150495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FF3A1FE-0454-41FA-BC95-29412EFE4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5" y="1924051"/>
            <a:ext cx="1305560" cy="9791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6020B90-1132-4007-9EEF-505C6696CBF2}"/>
              </a:ext>
            </a:extLst>
          </p:cNvPr>
          <p:cNvSpPr txBox="1"/>
          <p:nvPr/>
        </p:nvSpPr>
        <p:spPr>
          <a:xfrm>
            <a:off x="1522411" y="2924296"/>
            <a:ext cx="19377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Болевые точки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6CA5E7F-9B6C-45DC-A769-CF117BF7A8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3429000"/>
            <a:ext cx="994410" cy="66294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5F48565-5BE6-4618-A324-7E25FA97D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4655820"/>
            <a:ext cx="994410" cy="66294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F6C3409-103A-4494-A1AC-8FFD2F04F8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5775960"/>
            <a:ext cx="994410" cy="66294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BF220AB-0AD8-4F55-A9F8-4922C6D4B74B}"/>
              </a:ext>
            </a:extLst>
          </p:cNvPr>
          <p:cNvSpPr txBox="1"/>
          <p:nvPr/>
        </p:nvSpPr>
        <p:spPr>
          <a:xfrm>
            <a:off x="1508629" y="3365726"/>
            <a:ext cx="411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Сформировано отрицательное впечатление от взаимодействия с клиентами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B27BF1-A9E7-4FB3-8C43-5F065E652C1A}"/>
              </a:ext>
            </a:extLst>
          </p:cNvPr>
          <p:cNvSpPr txBox="1"/>
          <p:nvPr/>
        </p:nvSpPr>
        <p:spPr>
          <a:xfrm>
            <a:off x="1522411" y="4604921"/>
            <a:ext cx="3598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желания совершенствоваться в способах выполнения работы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44E1A2-23A6-4E65-8FD5-4AEAC069F74E}"/>
              </a:ext>
            </a:extLst>
          </p:cNvPr>
          <p:cNvSpPr txBox="1"/>
          <p:nvPr/>
        </p:nvSpPr>
        <p:spPr>
          <a:xfrm>
            <a:off x="1508629" y="5785015"/>
            <a:ext cx="3598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Подозрение на наличие синдрома хронической усталости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A912562F-E003-4564-9DD6-0E55CE06C2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715" y="1822224"/>
            <a:ext cx="1056653" cy="117741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4E841BC-97C7-4147-97EC-C30EDAEFD688}"/>
              </a:ext>
            </a:extLst>
          </p:cNvPr>
          <p:cNvSpPr txBox="1"/>
          <p:nvPr/>
        </p:nvSpPr>
        <p:spPr>
          <a:xfrm>
            <a:off x="8916715" y="2868727"/>
            <a:ext cx="121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D6CDE9C9-9704-4F70-B66A-AAAB379F3E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45" y="3293628"/>
            <a:ext cx="768029" cy="768029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8B4621FA-8524-4655-AD01-3AD8ABC91F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44" y="4544071"/>
            <a:ext cx="768029" cy="768029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8F6AD64A-BE4E-4503-8FF5-EE851D2B30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44" y="5663317"/>
            <a:ext cx="768029" cy="76802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A452119-C1CF-4813-A328-6333D17EBF30}"/>
              </a:ext>
            </a:extLst>
          </p:cNvPr>
          <p:cNvSpPr txBox="1"/>
          <p:nvPr/>
        </p:nvSpPr>
        <p:spPr>
          <a:xfrm>
            <a:off x="7829550" y="3429000"/>
            <a:ext cx="2594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Горизонтальная ротация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05E42A-D464-4796-9688-9AEF86692D18}"/>
              </a:ext>
            </a:extLst>
          </p:cNvPr>
          <p:cNvSpPr txBox="1"/>
          <p:nvPr/>
        </p:nvSpPr>
        <p:spPr>
          <a:xfrm>
            <a:off x="7829550" y="4423772"/>
            <a:ext cx="37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онлайн и оффлайн семинарах, тренингах и др. с целью увидеть новые перспективы работы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861C82-9297-41C6-AEBA-EE5D0936B0EB}"/>
              </a:ext>
            </a:extLst>
          </p:cNvPr>
          <p:cNvSpPr txBox="1"/>
          <p:nvPr/>
        </p:nvSpPr>
        <p:spPr>
          <a:xfrm>
            <a:off x="7815645" y="5507265"/>
            <a:ext cx="3977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 посещения терапевта с целью установить наличие или отсутствие синдрома хронической усталости</a:t>
            </a:r>
          </a:p>
        </p:txBody>
      </p:sp>
    </p:spTree>
    <p:extLst>
      <p:ext uri="{BB962C8B-B14F-4D97-AF65-F5344CB8AC3E}">
        <p14:creationId xmlns:p14="http://schemas.microsoft.com/office/powerpoint/2010/main" val="3180641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EA8D22C-7D7D-4032-919F-57DC0A2BD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587" y="328612"/>
            <a:ext cx="8124825" cy="151447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84CDC67-4F55-442E-8B52-639E82FF1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5" y="1924051"/>
            <a:ext cx="1305560" cy="9791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6FF3A3-FE30-4177-BE09-D5F9B8556C1C}"/>
              </a:ext>
            </a:extLst>
          </p:cNvPr>
          <p:cNvSpPr txBox="1"/>
          <p:nvPr/>
        </p:nvSpPr>
        <p:spPr>
          <a:xfrm>
            <a:off x="1522411" y="2924296"/>
            <a:ext cx="19377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Болевые точки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E90BB7-D6F2-4DF0-9F40-D180FD3EB2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3429000"/>
            <a:ext cx="994410" cy="66294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773B7FF-8904-406C-8FB4-ABB2186A2A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4655820"/>
            <a:ext cx="994410" cy="66294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DDA73E7-BB0C-471C-9532-927BA0A781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5775960"/>
            <a:ext cx="994410" cy="6629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18697F-C50E-4684-9130-AC9D86591F4C}"/>
              </a:ext>
            </a:extLst>
          </p:cNvPr>
          <p:cNvSpPr txBox="1"/>
          <p:nvPr/>
        </p:nvSpPr>
        <p:spPr>
          <a:xfrm>
            <a:off x="1309940" y="3445609"/>
            <a:ext cx="3371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Коллекционирует жалобы от заявителей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399476-04BF-4503-8EF2-B1D2B0D31715}"/>
              </a:ext>
            </a:extLst>
          </p:cNvPr>
          <p:cNvSpPr txBox="1"/>
          <p:nvPr/>
        </p:nvSpPr>
        <p:spPr>
          <a:xfrm>
            <a:off x="1309940" y="4636770"/>
            <a:ext cx="2930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Инструкции, регламенты, отчеты раздражают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09F03B-DD38-4BF1-A139-2C9C5ACEEC86}"/>
              </a:ext>
            </a:extLst>
          </p:cNvPr>
          <p:cNvSpPr txBox="1"/>
          <p:nvPr/>
        </p:nvSpPr>
        <p:spPr>
          <a:xfrm>
            <a:off x="1309940" y="5694462"/>
            <a:ext cx="3182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 видит возможности реализовать карьерные планы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6D791D3-1558-4A18-86B2-9F0CE448DB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715" y="1822224"/>
            <a:ext cx="1056653" cy="11774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DA078FC-1B97-440C-80F8-D728210371BE}"/>
              </a:ext>
            </a:extLst>
          </p:cNvPr>
          <p:cNvSpPr txBox="1"/>
          <p:nvPr/>
        </p:nvSpPr>
        <p:spPr>
          <a:xfrm>
            <a:off x="8916715" y="2868727"/>
            <a:ext cx="121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6EB3FE6-48E5-479F-8DFF-8026E72884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183" y="3170490"/>
            <a:ext cx="768029" cy="7680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10DCAAC-FF37-43F1-BC1B-EAFFECB39B08}"/>
              </a:ext>
            </a:extLst>
          </p:cNvPr>
          <p:cNvSpPr txBox="1"/>
          <p:nvPr/>
        </p:nvSpPr>
        <p:spPr>
          <a:xfrm>
            <a:off x="7698854" y="3170490"/>
            <a:ext cx="3811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Выяснить с какой целью сотрудник коллекционирует жалобы от заявителей («дайте мне должность  (полномочия) и я все решу»)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076BA97-0D53-43C5-890C-CB5397C900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45" y="4814914"/>
            <a:ext cx="768029" cy="66294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DECB091-FADF-4462-AAD3-2602453EAD41}"/>
              </a:ext>
            </a:extLst>
          </p:cNvPr>
          <p:cNvSpPr txBox="1"/>
          <p:nvPr/>
        </p:nvSpPr>
        <p:spPr>
          <a:xfrm>
            <a:off x="7631394" y="4541674"/>
            <a:ext cx="4067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Разработка и ведение проекта, который даст возможность сотруднику зарекомендовать в качестве организатора, проявить себя, улучшить работу Центра занятости и показать важность соблюдения административных процедур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0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BFDA428-41BA-41DC-9891-2C487D771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5" y="230505"/>
            <a:ext cx="8286750" cy="173355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CFA3CA-9A7A-4EF2-B39E-73935FF75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5" y="1924051"/>
            <a:ext cx="1305560" cy="9791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0B76A8-C4C3-435F-A6D2-4DA007FBA735}"/>
              </a:ext>
            </a:extLst>
          </p:cNvPr>
          <p:cNvSpPr txBox="1"/>
          <p:nvPr/>
        </p:nvSpPr>
        <p:spPr>
          <a:xfrm>
            <a:off x="1522411" y="2924296"/>
            <a:ext cx="19377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Болевые точки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E1069B6-286F-4D86-89AB-A6DC63FA1E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" y="3737610"/>
            <a:ext cx="994410" cy="66294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1C1DB3-3DF9-494A-8F94-8712711A7D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" y="5284470"/>
            <a:ext cx="994410" cy="6629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4364C1-6A0D-4F3D-9780-125CF09A1B8A}"/>
              </a:ext>
            </a:extLst>
          </p:cNvPr>
          <p:cNvSpPr txBox="1"/>
          <p:nvPr/>
        </p:nvSpPr>
        <p:spPr>
          <a:xfrm>
            <a:off x="1123950" y="3737610"/>
            <a:ext cx="3139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Перегрузка в работе, нарушен тайм-менеджмент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5183A3-08D1-4E05-B125-8C7D361598F5}"/>
              </a:ext>
            </a:extLst>
          </p:cNvPr>
          <p:cNvSpPr txBox="1"/>
          <p:nvPr/>
        </p:nvSpPr>
        <p:spPr>
          <a:xfrm>
            <a:off x="1145866" y="5274995"/>
            <a:ext cx="3371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воплотить мечту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738A355-581C-418F-91A4-29FB27F1F7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715" y="1822224"/>
            <a:ext cx="1056653" cy="117741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88B22E9-9108-45EB-BF7D-D0717C622B58}"/>
              </a:ext>
            </a:extLst>
          </p:cNvPr>
          <p:cNvSpPr txBox="1"/>
          <p:nvPr/>
        </p:nvSpPr>
        <p:spPr>
          <a:xfrm>
            <a:off x="8916715" y="2868727"/>
            <a:ext cx="121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517F660-01D4-428C-A7D9-A09D733B67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45" y="3520292"/>
            <a:ext cx="768029" cy="76802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89331AB-7806-41C8-807F-331897BFC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183" y="5076529"/>
            <a:ext cx="768029" cy="7680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4AD42F3-03B8-4858-98E9-8C59A71568D4}"/>
              </a:ext>
            </a:extLst>
          </p:cNvPr>
          <p:cNvSpPr txBox="1"/>
          <p:nvPr/>
        </p:nvSpPr>
        <p:spPr>
          <a:xfrm>
            <a:off x="7844975" y="3442642"/>
            <a:ext cx="4046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тайм – менеджменту (самообразование, посещение семинаров – тренингов)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574C1-6598-41EE-8DF2-3BD84867E9F4}"/>
              </a:ext>
            </a:extLst>
          </p:cNvPr>
          <p:cNvSpPr txBox="1"/>
          <p:nvPr/>
        </p:nvSpPr>
        <p:spPr>
          <a:xfrm>
            <a:off x="7844975" y="5038722"/>
            <a:ext cx="36414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Убедить, что работа в организации и ведение собственного бизнеса могут взаимовыгодно дополнять друг друга; увидеть плюсы такого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3481639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169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А Косачева</dc:creator>
  <cp:lastModifiedBy>Оксана Игоревна Яковлева</cp:lastModifiedBy>
  <cp:revision>6</cp:revision>
  <dcterms:created xsi:type="dcterms:W3CDTF">2022-06-15T07:11:31Z</dcterms:created>
  <dcterms:modified xsi:type="dcterms:W3CDTF">2022-06-15T08:13:15Z</dcterms:modified>
</cp:coreProperties>
</file>