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5" r:id="rId5"/>
    <p:sldId id="266" r:id="rId6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142786"/>
    <a:srgbClr val="0000FF"/>
    <a:srgbClr val="6600FF"/>
    <a:srgbClr val="3333CC"/>
    <a:srgbClr val="0000CC"/>
    <a:srgbClr val="5547B9"/>
    <a:srgbClr val="2241DE"/>
    <a:srgbClr val="1E3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350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94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2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59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3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58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29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2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650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93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pPr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7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635484" y="150410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455194" y="1473577"/>
            <a:ext cx="4161645" cy="435771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3923928" y="3857627"/>
            <a:ext cx="4934352" cy="2799637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57158" y="2857496"/>
            <a:ext cx="30627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ПРОБЛЕМЫ ОРГАНИЗАЦИИ ВРЕМЕННОЙ ЗАНЯТОСТИ НЕСОВЕРШЕННОЛЕТНИХ ГРАЖДАН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71604" y="135729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28860" y="2500306"/>
            <a:ext cx="6582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57422" y="3071810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4546" y="3643314"/>
            <a:ext cx="65167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0232" y="5143512"/>
            <a:ext cx="64818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  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2000232" y="5643578"/>
            <a:ext cx="6624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2214546" y="4143380"/>
            <a:ext cx="6481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65491" y="3964783"/>
            <a:ext cx="43188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ТРУДОУСТРОЙСТВО НЕСОВЕРШЕННОЛЕТНИХ ГРАЖДАН  ЯВЛЯЕТСЯ ОДНИМ ИЗ ВАЖНЫХ НАПРАВЛЕНИЙ РАБОТЫ СЗ.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ВРЕМЕННОЕ ТРУДОУСТРОЙСТВО СПОСОБСТВУЕТ СОЦИАЛЬНОЙ АДАПТАЦИИ, НАПРАВЛЕНО НА ФОРМИРОВАНИЕ И РАСКРЫТИЕ БУДУЩЕГО ПОТЕНЦИАЛА.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Группа в составе милые счастливые подростки имея потеху, стоя вместе с  устройствами, рюкзаками и книгами Студенты школы Комплект Иллюстрация  вектора - иллюстрации насчитывающей студент, плоско: 11663253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70"/>
          <a:stretch/>
        </p:blipFill>
        <p:spPr bwMode="auto">
          <a:xfrm>
            <a:off x="5954911" y="636734"/>
            <a:ext cx="3039581" cy="199437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-76648" y="1699854"/>
            <a:ext cx="2884946" cy="262847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1783162" y="2366893"/>
            <a:ext cx="7250888" cy="2814207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590" y="2651586"/>
            <a:ext cx="219567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мы можем получить направления от ЦЗН и материальную поддержку?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5073" y="4041016"/>
            <a:ext cx="64353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Проведение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массовых мероприятий, таких как Ярмарки вакансий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Круглые столы.</a:t>
            </a:r>
            <a:endParaRPr lang="ru-RU" sz="11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014" y="988695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3194" y="2968751"/>
            <a:ext cx="65308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2. Оказание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консультационной помощи по вопросам занятости населения несовершеннолетним гражданам, их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родителям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 телефонам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«горячей линии»,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личном обращении в центр занятости населения; размещение информации в средствах массовой информации, на Интернет - ресурсах органов службы занятости населения, на стендах ЦЗН, посредством наглядных материалов (листовок, буклетов, памяток).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Организация и проведение экскурсий, целью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которой является знакомство с деятельностью организации направленной на содействие занятости населения. </a:t>
            </a:r>
            <a:endParaRPr lang="ru-RU" sz="1100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01904" y="2968751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712" y="4575041"/>
            <a:ext cx="63768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06801" y="5181100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42784" y="4353471"/>
            <a:ext cx="653909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4. Осуществление выездных консультаций СЗ в учебные заведения с целью информирования несовершеннолетних граждан о трудоустройстве, возможности подачи заявлений через единую цифровую платформу в сфере занятости и трудовых отношений «Работа в России».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Красочная группа в составе комплекта стоять подростков студентов  Иллюстрация вектора - иллюстрации насчитывающей мужчина, одежда: 12764148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5"/>
          <a:stretch/>
        </p:blipFill>
        <p:spPr bwMode="auto">
          <a:xfrm>
            <a:off x="6246634" y="476672"/>
            <a:ext cx="2545837" cy="171560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220186" y="2436142"/>
            <a:ext cx="6376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1. Информирование несовершеннолетних граждан и работодателей о регистрации на единой цифровой платформе в сфере занятости и трудовых отношений.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13462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7539" y="2648647"/>
            <a:ext cx="3096344" cy="300824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2011152" y="3267139"/>
            <a:ext cx="7022898" cy="2178085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97" y="3356191"/>
            <a:ext cx="219567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 ЦЗН успеть выполнить все операции своевременно?   Варианты оптимизации рабочего процесса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440807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04922" y="3638117"/>
            <a:ext cx="64353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Разработка скриптов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сценариев)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взаимодействия специалистов службы занятости с несовершеннолетними гражданами при предоставлении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услуг.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69397" y="865584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19277" y="4072139"/>
            <a:ext cx="6530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Организация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оптимизации рабочих мест специалистов СЗ (место для хранения документов, офисная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техника и т.д.), внедрение технологий Бережливое производство.</a:t>
            </a:r>
            <a:endParaRPr lang="ru-RU" sz="1100" dirty="0">
              <a:solidFill>
                <a:srgbClr val="1F497D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00298" y="3136334"/>
            <a:ext cx="6533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08108" y="4539335"/>
            <a:ext cx="63768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Временное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увеличение числа специалистов СЗ, занимающихся оказанием услуги организации временного трудоустройства несовершеннолетних граждан в возрасте от 14 до 18 лет в  свободное от учебы время.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75948" y="5018184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83162" y="580818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Как оптимизировать работу с помощью автоматизированных рабочих процесс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808" y="709438"/>
            <a:ext cx="2774025" cy="189515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0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5400000">
            <a:off x="1566245" y="76270"/>
            <a:ext cx="2227630" cy="2453392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20880" y="2187031"/>
            <a:ext cx="3096344" cy="300824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Параллелограмм 13"/>
          <p:cNvSpPr/>
          <p:nvPr/>
        </p:nvSpPr>
        <p:spPr>
          <a:xfrm>
            <a:off x="1835696" y="2364237"/>
            <a:ext cx="7272109" cy="3873076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Республиканский ЦЗН</a:t>
            </a:r>
          </a:p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3046470"/>
            <a:ext cx="219567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Куда трудоустроить подростков?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привлечь работодателей?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их можно заинтересовать?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1736" y="1571612"/>
            <a:ext cx="6363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</a:rPr>
              <a:t> 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78677" y="3232186"/>
            <a:ext cx="64353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Привлечение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сотрудничеству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работодателей, заинтересованных в  успешном решении проблемы обеспечения занятости несовершеннолетних граждан. </a:t>
            </a:r>
            <a:endParaRPr lang="ru-RU" sz="11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2014" y="865584"/>
            <a:ext cx="255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МЫСЛИМ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КЛИЕНТОЦЕНТРИЧНО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27844" y="5517232"/>
            <a:ext cx="653082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Информирование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работодателей о постановлении Правительства РФ от 18.03.2022г. № 409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реализации в 2022 году отдельных мероприятий, направленных на снижение напряженности на рынке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труда», о получении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субсидии работодателем при трудоустройстве граждан на общественные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86820" y="2492896"/>
            <a:ext cx="6533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Оказание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консультационной помощи по вопросам занятости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работодателям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 телефонам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«горячей линии»,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личном обращении в центр занятости населения; размещение информации в средствах массовой информации, на Интернет - ресурсах органов службы занятости населения, на стендах ЦЗН, посредством наглядных материалов (листовок, буклетов, памяток).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06331" y="4180671"/>
            <a:ext cx="6376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Формирование 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территориальных банков вакансий для трудоустройства несовершеннолетних на основе сведений, представленных работодателями.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51070" y="4937372"/>
            <a:ext cx="6419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13536" y="5068177"/>
            <a:ext cx="6419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массовых мероприятий, таких как Ярмарки вакансий, Дни открытых  дверей, Круглые столы.</a:t>
            </a:r>
          </a:p>
        </p:txBody>
      </p:sp>
      <p:pic>
        <p:nvPicPr>
          <p:cNvPr id="2056" name="Picture 8" descr="Бредовая мысль команды, иллюстрация поколения идеи плоская Иллюстрация  вектора - иллюстрации насчитывающей людск, кооперативно: 14450317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1"/>
          <a:stretch/>
        </p:blipFill>
        <p:spPr bwMode="auto">
          <a:xfrm>
            <a:off x="6300193" y="480374"/>
            <a:ext cx="2720379" cy="166260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139664" y="4611558"/>
            <a:ext cx="6376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Анализ базы вакансий, выявление работодателей, имеющих потребность в неквалифицированных работников, согласование  трудоустройства несовершеннолетних граждан.</a:t>
            </a:r>
            <a:endParaRPr lang="ru-RU" sz="11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29743" y="3674316"/>
            <a:ext cx="64353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Рассылка писем работодателям  и главам муниципальных образований   о социальной значимости  трудовой занятости несовершеннолетних  граждан и призывом трудоустройства подростков.</a:t>
            </a:r>
          </a:p>
        </p:txBody>
      </p:sp>
    </p:spTree>
    <p:extLst>
      <p:ext uri="{BB962C8B-B14F-4D97-AF65-F5344CB8AC3E}">
        <p14:creationId xmlns:p14="http://schemas.microsoft.com/office/powerpoint/2010/main" val="27319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834</TotalTime>
  <Words>519</Words>
  <Application>Microsoft Office PowerPoint</Application>
  <PresentationFormat>Экран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127</cp:revision>
  <cp:lastPrinted>2022-03-09T11:18:52Z</cp:lastPrinted>
  <dcterms:created xsi:type="dcterms:W3CDTF">2022-02-17T12:04:18Z</dcterms:created>
  <dcterms:modified xsi:type="dcterms:W3CDTF">2022-06-07T08:00:11Z</dcterms:modified>
</cp:coreProperties>
</file>