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7068800" cy="96012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" initials="R" lastIdx="1" clrIdx="0">
    <p:extLst>
      <p:ext uri="{19B8F6BF-5375-455C-9EA6-DF929625EA0E}">
        <p15:presenceInfo xmlns:p15="http://schemas.microsoft.com/office/powerpoint/2012/main" userId="Rus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CF45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3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5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2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6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3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5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6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2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48D3-15E1-4D4C-B3B2-9E6E333147BE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D0CF-2608-40B3-8F2D-0DED86827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A8BDAB-42F2-4857-89A3-AEB90286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45" y="2202842"/>
            <a:ext cx="3081040" cy="23920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6FB60-88ED-4475-80C9-B38837ABA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"/>
          <a:stretch/>
        </p:blipFill>
        <p:spPr>
          <a:xfrm>
            <a:off x="7071040" y="564812"/>
            <a:ext cx="9798395" cy="9024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79A8C2-FD3C-40A0-88A2-FA751A67D249}"/>
              </a:ext>
            </a:extLst>
          </p:cNvPr>
          <p:cNvSpPr txBox="1"/>
          <p:nvPr/>
        </p:nvSpPr>
        <p:spPr>
          <a:xfrm>
            <a:off x="287662" y="2565435"/>
            <a:ext cx="9871586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800" b="1" dirty="0">
                <a:solidFill>
                  <a:srgbClr val="0033A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33A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81AC6-5C15-4034-8C9C-A0F897FFE96F}"/>
              </a:ext>
            </a:extLst>
          </p:cNvPr>
          <p:cNvSpPr txBox="1"/>
          <p:nvPr/>
        </p:nvSpPr>
        <p:spPr>
          <a:xfrm>
            <a:off x="7071040" y="2956875"/>
            <a:ext cx="94623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A0"/>
                </a:solidFill>
                <a:latin typeface="Montserrat" panose="00000500000000000000" pitchFamily="2" charset="-52"/>
              </a:rPr>
              <a:t>Электронные табло в центре города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A0"/>
                </a:solidFill>
                <a:latin typeface="Montserrat" panose="00000500000000000000" pitchFamily="2" charset="-52"/>
              </a:rPr>
              <a:t>Информация в социальных сетях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A0"/>
                </a:solidFill>
                <a:latin typeface="Montserrat" panose="00000500000000000000" pitchFamily="2" charset="-52"/>
              </a:rPr>
              <a:t>СМИ печатные и ТВ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A0"/>
                </a:solidFill>
                <a:latin typeface="Montserrat" panose="00000500000000000000" pitchFamily="2" charset="-52"/>
              </a:rPr>
              <a:t>Рассылка работодателям писем на электронную почту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A0"/>
                </a:solidFill>
                <a:latin typeface="Montserrat" panose="00000500000000000000" pitchFamily="2" charset="-52"/>
              </a:rPr>
              <a:t>Городские планёрки в ОМСУ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D803E5-6CDA-45F9-B623-4B24E2581A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2676" y="97633"/>
            <a:ext cx="2194333" cy="1078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13480-EA8A-4723-8D81-8DD9BA5B8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6" y="2640354"/>
            <a:ext cx="4300664" cy="44894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5F6FBD-7A26-45C4-BFA9-321F1D36FD1F}"/>
              </a:ext>
            </a:extLst>
          </p:cNvPr>
          <p:cNvSpPr/>
          <p:nvPr/>
        </p:nvSpPr>
        <p:spPr>
          <a:xfrm>
            <a:off x="535459" y="4765623"/>
            <a:ext cx="334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solidFill>
                  <a:srgbClr val="00339F"/>
                </a:solidFill>
                <a:latin typeface="Montserrat"/>
                <a:cs typeface="Montserrat"/>
              </a:rPr>
              <a:t>Как привлечь  работодателей?  </a:t>
            </a:r>
            <a:endParaRPr lang="ru-RU" sz="2400" dirty="0">
              <a:latin typeface="Montserrat"/>
              <a:cs typeface="Montserrat"/>
            </a:endParaRPr>
          </a:p>
        </p:txBody>
      </p:sp>
      <p:sp>
        <p:nvSpPr>
          <p:cNvPr id="11" name="Выноска: стрелка вниз 10">
            <a:extLst>
              <a:ext uri="{FF2B5EF4-FFF2-40B4-BE49-F238E27FC236}">
                <a16:creationId xmlns:a16="http://schemas.microsoft.com/office/drawing/2014/main" id="{2F7A50D0-C410-459B-8A85-551EFA8917D8}"/>
              </a:ext>
            </a:extLst>
          </p:cNvPr>
          <p:cNvSpPr/>
          <p:nvPr/>
        </p:nvSpPr>
        <p:spPr>
          <a:xfrm>
            <a:off x="6215450" y="852615"/>
            <a:ext cx="5791383" cy="21042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Масштабная рекламная кампания</a:t>
            </a:r>
          </a:p>
          <a:p>
            <a:pPr algn="ctr"/>
            <a:r>
              <a:rPr lang="ru-RU" sz="2800" b="1" dirty="0"/>
              <a:t>«Подросток на работе – бонус для предприятия»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B4D53F-0907-4FF2-AEC2-8F69C244F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39" y="6188162"/>
            <a:ext cx="4948114" cy="32904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F62C89-AF55-4F69-B6DB-AEA01AD54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40" y="6769161"/>
            <a:ext cx="2199558" cy="12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A8BDAB-42F2-4857-89A3-AEB90286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45" y="2202842"/>
            <a:ext cx="3081040" cy="23920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6FB60-88ED-4475-80C9-B38837ABA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"/>
          <a:stretch/>
        </p:blipFill>
        <p:spPr>
          <a:xfrm>
            <a:off x="7107635" y="564812"/>
            <a:ext cx="9798395" cy="9024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79A8C2-FD3C-40A0-88A2-FA751A67D249}"/>
              </a:ext>
            </a:extLst>
          </p:cNvPr>
          <p:cNvSpPr txBox="1"/>
          <p:nvPr/>
        </p:nvSpPr>
        <p:spPr>
          <a:xfrm>
            <a:off x="287662" y="2565435"/>
            <a:ext cx="9871586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800" b="1" dirty="0">
                <a:solidFill>
                  <a:srgbClr val="0033A0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33A0"/>
              </a:solidFill>
              <a:latin typeface="Montserrat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81AC6-5C15-4034-8C9C-A0F897FFE96F}"/>
              </a:ext>
            </a:extLst>
          </p:cNvPr>
          <p:cNvSpPr txBox="1"/>
          <p:nvPr/>
        </p:nvSpPr>
        <p:spPr>
          <a:xfrm>
            <a:off x="6234546" y="2565435"/>
            <a:ext cx="102987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</a:rPr>
              <a:t>Участие в программе по Постановлению Правительства </a:t>
            </a:r>
            <a:r>
              <a:rPr lang="ru-RU" sz="2800" b="1" dirty="0">
                <a:solidFill>
                  <a:srgbClr val="0033A0"/>
                </a:solidFill>
                <a:latin typeface="Montserrat" panose="00000500000000000000" pitchFamily="2" charset="-52"/>
              </a:rPr>
              <a:t>№ 362 (Стимулирование найма)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A0"/>
                </a:solidFill>
                <a:latin typeface="Montserrat Black" panose="00000A00000000000000" pitchFamily="2" charset="-52"/>
              </a:rPr>
              <a:t>Экономия фонда оплаты труда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33A0"/>
                </a:solidFill>
                <a:latin typeface="Montserrat Black" panose="00000A00000000000000" pitchFamily="2" charset="-52"/>
              </a:rPr>
              <a:t>Замещение основных работников на время отпусков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A0"/>
                </a:solidFill>
                <a:latin typeface="Montserrat Black" panose="00000A00000000000000" pitchFamily="2" charset="-52"/>
              </a:rPr>
              <a:t>Подростки – кадровый резерв для предприятия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A0"/>
                </a:solidFill>
                <a:latin typeface="Montserrat Black" panose="00000A00000000000000" pitchFamily="2" charset="-52"/>
              </a:rPr>
              <a:t>Награждение в номинации «Лучший работодатель года»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13480-EA8A-4723-8D81-8DD9BA5B8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6" y="2640354"/>
            <a:ext cx="4300664" cy="44894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5F6FBD-7A26-45C4-BFA9-321F1D36FD1F}"/>
              </a:ext>
            </a:extLst>
          </p:cNvPr>
          <p:cNvSpPr/>
          <p:nvPr/>
        </p:nvSpPr>
        <p:spPr>
          <a:xfrm>
            <a:off x="786386" y="4723001"/>
            <a:ext cx="258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00339F"/>
                </a:solidFill>
                <a:latin typeface="Montserrat"/>
                <a:cs typeface="Montserrat"/>
              </a:rPr>
              <a:t>Как заинтересовать?  </a:t>
            </a:r>
            <a:endParaRPr lang="ru-RU" sz="2000" dirty="0">
              <a:latin typeface="Montserrat"/>
              <a:cs typeface="Montserrat"/>
            </a:endParaRPr>
          </a:p>
        </p:txBody>
      </p:sp>
      <p:sp>
        <p:nvSpPr>
          <p:cNvPr id="11" name="Выноска: стрелка вниз 10">
            <a:extLst>
              <a:ext uri="{FF2B5EF4-FFF2-40B4-BE49-F238E27FC236}">
                <a16:creationId xmlns:a16="http://schemas.microsoft.com/office/drawing/2014/main" id="{2F7A50D0-C410-459B-8A85-551EFA8917D8}"/>
              </a:ext>
            </a:extLst>
          </p:cNvPr>
          <p:cNvSpPr/>
          <p:nvPr/>
        </p:nvSpPr>
        <p:spPr>
          <a:xfrm>
            <a:off x="6118115" y="564812"/>
            <a:ext cx="5791383" cy="21042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Бонусы для работодателя</a:t>
            </a:r>
          </a:p>
        </p:txBody>
      </p:sp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07A5C10F-AE75-48C7-9BDD-005F34402D2D}"/>
              </a:ext>
            </a:extLst>
          </p:cNvPr>
          <p:cNvSpPr/>
          <p:nvPr/>
        </p:nvSpPr>
        <p:spPr>
          <a:xfrm>
            <a:off x="786386" y="7352270"/>
            <a:ext cx="4181030" cy="1767016"/>
          </a:xfrm>
          <a:prstGeom prst="rightArrowCallout">
            <a:avLst>
              <a:gd name="adj1" fmla="val 25000"/>
              <a:gd name="adj2" fmla="val 25000"/>
              <a:gd name="adj3" fmla="val 43182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Куда</a:t>
            </a:r>
            <a:r>
              <a:rPr lang="ru-RU" b="1" dirty="0"/>
              <a:t> </a:t>
            </a:r>
            <a:r>
              <a:rPr lang="ru-RU" sz="2400" b="1" dirty="0"/>
              <a:t>трудоустроить?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8E8F6-F919-4A7C-81A4-E2A4281BDCC2}"/>
              </a:ext>
            </a:extLst>
          </p:cNvPr>
          <p:cNvSpPr txBox="1"/>
          <p:nvPr/>
        </p:nvSpPr>
        <p:spPr>
          <a:xfrm>
            <a:off x="5357384" y="6867965"/>
            <a:ext cx="6624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A0"/>
                </a:solidFill>
              </a:rPr>
              <a:t>Школы, детские сады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A0"/>
                </a:solidFill>
              </a:rPr>
              <a:t>Кафе, рестораны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A0"/>
                </a:solidFill>
              </a:rPr>
              <a:t>Почта 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A0"/>
                </a:solidFill>
              </a:rPr>
              <a:t>Загородные лагеря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A0"/>
                </a:solidFill>
              </a:rPr>
              <a:t>Сельскохозяйственные предприятия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A0"/>
                </a:solidFill>
              </a:rPr>
              <a:t>Благоустройство территории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1774A-5068-4404-8138-4FB8B1288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7708" y="6107574"/>
            <a:ext cx="4973761" cy="30469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8375DE-C013-2895-618B-09853ED3880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2676" y="97633"/>
            <a:ext cx="2194333" cy="10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40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2060</TotalTime>
  <Words>101</Words>
  <Application>Microsoft Office PowerPoint</Application>
  <PresentationFormat>Произвольный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Black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</dc:creator>
  <cp:lastModifiedBy>Оксана Игоревна Яковлева</cp:lastModifiedBy>
  <cp:revision>46</cp:revision>
  <cp:lastPrinted>2022-01-14T11:56:19Z</cp:lastPrinted>
  <dcterms:created xsi:type="dcterms:W3CDTF">2021-08-25T07:47:48Z</dcterms:created>
  <dcterms:modified xsi:type="dcterms:W3CDTF">2022-06-03T11:39:16Z</dcterms:modified>
</cp:coreProperties>
</file>