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61" r:id="rId5"/>
    <p:sldId id="262" r:id="rId6"/>
    <p:sldId id="265" r:id="rId7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142786"/>
    <a:srgbClr val="0000FF"/>
    <a:srgbClr val="6600FF"/>
    <a:srgbClr val="3333CC"/>
    <a:srgbClr val="0000CC"/>
    <a:srgbClr val="5547B9"/>
    <a:srgbClr val="2241DE"/>
    <a:srgbClr val="1E3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4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0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15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50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9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2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59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3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58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96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2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46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50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93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9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1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5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2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8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7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6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136-A380-4105-8DAD-3D57264656E6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A16B-DBF5-4037-B18E-511B52132F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1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4136-A380-4105-8DAD-3D57264656E6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DA16B-DBF5-4037-B18E-511B52132F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7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4136-A380-4105-8DAD-3D5726465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DA16B-DBF5-4037-B18E-511B52132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7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внобедренный треугольник 12"/>
          <p:cNvSpPr/>
          <p:nvPr/>
        </p:nvSpPr>
        <p:spPr>
          <a:xfrm rot="5400000">
            <a:off x="1635484" y="150410"/>
            <a:ext cx="3373416" cy="3501176"/>
          </a:xfrm>
          <a:prstGeom prst="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403600" y="1739487"/>
            <a:ext cx="4121958" cy="421484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/>
          </a:p>
        </p:txBody>
      </p:sp>
      <p:sp>
        <p:nvSpPr>
          <p:cNvPr id="14" name="Параллелограмм 13"/>
          <p:cNvSpPr/>
          <p:nvPr/>
        </p:nvSpPr>
        <p:spPr>
          <a:xfrm>
            <a:off x="4286248" y="3857628"/>
            <a:ext cx="4572032" cy="2500330"/>
          </a:xfrm>
          <a:prstGeom prst="parallelogram">
            <a:avLst>
              <a:gd name="adj" fmla="val 161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49976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Республиканский ЦЗН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Удмуртская Республика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4044" y="757862"/>
            <a:ext cx="160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2857496"/>
            <a:ext cx="2643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КЕЙСА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ПРЕДСТАВИТЬ СПОСОБЫ РАБОТЫ СЗ С ЛИЦАМИ, ОСВОБОЖДАЕМЫМИ ИЗ МЕСТ ЛИШЕНИЯ СВОБОДЫ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36" y="1571612"/>
            <a:ext cx="6363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135729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МЫСЛИМ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КЛИЕНТОЦЕНТРИЧНО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8860" y="2500306"/>
            <a:ext cx="6582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7422" y="3071810"/>
            <a:ext cx="6533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3643314"/>
            <a:ext cx="6516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0232" y="5143512"/>
            <a:ext cx="6481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2000232" y="5643578"/>
            <a:ext cx="662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2214546" y="4143380"/>
            <a:ext cx="64818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76" y="4071942"/>
            <a:ext cx="4318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СЗ ПРОВОДИТ РАБОТУ ПО СОДЕЙСТВИЮ ЗАНЯТОСТИ ГРАЖДАН, ОСВОБОЖДАЕМЫХ ИЗ МЕСТ ЛИШЕНИЯ СВОБОДЫ, КАК ОДНО ИЗ СОЦИАЛЬНО ЗНАЧИМЫХ НАПРАВЛЕНИЙ СВОЕЙ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6" descr="https://jrnlst.ru/sites/default/files/covers/shutterstock_1437706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8604"/>
            <a:ext cx="3084165" cy="214314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0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внобедренный треугольник 12"/>
          <p:cNvSpPr/>
          <p:nvPr/>
        </p:nvSpPr>
        <p:spPr>
          <a:xfrm rot="5400000">
            <a:off x="1566245" y="-170253"/>
            <a:ext cx="2227630" cy="2453392"/>
          </a:xfrm>
          <a:prstGeom prst="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278180" y="1436279"/>
            <a:ext cx="3150372" cy="342104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араллелограмм 13"/>
          <p:cNvSpPr/>
          <p:nvPr/>
        </p:nvSpPr>
        <p:spPr>
          <a:xfrm>
            <a:off x="1800503" y="1555187"/>
            <a:ext cx="7270362" cy="4820926"/>
          </a:xfrm>
          <a:prstGeom prst="parallelogram">
            <a:avLst>
              <a:gd name="adj" fmla="val 161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4997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Республиканский ЦЗН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Удмуртская Республика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4044" y="757862"/>
            <a:ext cx="160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310" y="2337380"/>
            <a:ext cx="219567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ПРОАКТИВНЫЕ СПОСОБЫ   ВЗАИМОДЕЙСТВИЯ С ЛИЦАМИ, ОСВОБОЖДАЕМЫМИ ИЗ МЕСТ ЛИШЕНИЯ СВОБОДЫ 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36" y="1571612"/>
            <a:ext cx="6363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</a:rPr>
              <a:t> 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298" y="1574628"/>
            <a:ext cx="643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Сотрудничество  СЗ с УФСИН  России в целях консолидации усилий социальной защиты,   повышению социальной адаптации и содействию занятости граждан, осужденных к наказанию в виде лишения свободы.</a:t>
            </a:r>
            <a:r>
              <a:rPr lang="en-US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Заключение договоров СЗ с работодателями по вопросу трудоустройства лиц, освобожденных из мест лишения свободы.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2014" y="779746"/>
            <a:ext cx="255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МЫСЛИМ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КЛИЕНТОЦЕНТРИЧНО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8599" y="2309184"/>
            <a:ext cx="6461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2. Предоставление вакансий. Размещение сенсорных  информационных терминалов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учреждениях УФСИН. В информационной базе терминалов размещена информация о вакансиях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регионе и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других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субъектах 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России, об учебных заведениях,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профессиональном обучении, которое предлагает служба занятости, а также справочная и правовая информация.</a:t>
            </a:r>
            <a:endParaRPr lang="ru-RU" sz="11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3136334"/>
            <a:ext cx="6533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7264" y="3102232"/>
            <a:ext cx="63768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Оказание государственной  услуги по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профессиональной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ориентации с целью выбора</a:t>
            </a:r>
          </a:p>
          <a:p>
            <a:pPr algn="just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сферы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(профессии) для трудоустройства, прохождения профессионального обучения или получения дополнительного  профессионального образования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97157" y="5067631"/>
            <a:ext cx="6419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6.Регистрация писем-уведомлений,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приходящих из учреждений исполнения наказания, о предстоящем освобождении граждан из мест лишения свободы с последующим прибытием 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месту проживания. Подготовка ответов на запросы, поступающие от осужденных, по вопросам применения норм законодательства в сфере занятости населения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81617" y="4337266"/>
            <a:ext cx="6492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Организация и проведение СЗ  мероприятия «Школа подготовки осужденного к освобождению», в ходе которого проведены консультации по вопросам информирования о востребованных профессиях на рынке труда, об оказываемых СЗ государственных услугах, о возможностях  прохождения профессионального обучения.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5941" y="3698026"/>
            <a:ext cx="6539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Проведение СЗ  выездных консультаций с 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гражданами,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осужденными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наказанию в виде лишения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свободы, встреч с сотрудниками  и социальными работниками  учреждений УФСИН. Предоставление печатного информационного материала. 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83162" y="5808182"/>
            <a:ext cx="6419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7. Организация и проведение ярмарок вакансий на территории учреждений УФСИН и в помещении СЗ. 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 rot="5400000">
            <a:off x="7671575" y="292513"/>
            <a:ext cx="1080121" cy="798550"/>
          </a:xfrm>
          <a:prstGeom prst="triangle">
            <a:avLst/>
          </a:prstGeom>
          <a:solidFill>
            <a:srgbClr val="FE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40" y="253638"/>
            <a:ext cx="4992687" cy="6603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2088" cy="105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96984" y="267657"/>
            <a:ext cx="4572000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ШКОЛА ПОДГОТОВКИ ОСУЖДЕННЫХ К ОСВОБОЖДЕНИЮ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9516"/>
            <a:ext cx="3312368" cy="2722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34" y="3573016"/>
            <a:ext cx="10795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7"/>
            <a:ext cx="3530104" cy="26490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221088"/>
            <a:ext cx="3576856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8" y="4221088"/>
            <a:ext cx="3283856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авнобедренный треугольник 6"/>
          <p:cNvSpPr/>
          <p:nvPr/>
        </p:nvSpPr>
        <p:spPr>
          <a:xfrm rot="5400000">
            <a:off x="3902962" y="2211101"/>
            <a:ext cx="744790" cy="720080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3933556" y="5618277"/>
            <a:ext cx="744790" cy="720080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673834" y="3102531"/>
            <a:ext cx="372395" cy="44926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4248195" y="1188142"/>
            <a:ext cx="372395" cy="44926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4532191" y="5076365"/>
            <a:ext cx="372395" cy="44926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48" y="1916832"/>
            <a:ext cx="501667" cy="47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89" y="6110967"/>
            <a:ext cx="501667" cy="47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7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zan.mintrud18.ru/image?file=/cms_data/usercontent/czneditor/цзн%20ижевск/фото/сизо%201%20инд.%20р-н/21.08.19(2).jpg&amp;theme=defaul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240360" cy="248854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43" y="4192818"/>
            <a:ext cx="3371415" cy="2481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6" y="4077072"/>
            <a:ext cx="3240360" cy="2579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43" y="1412776"/>
            <a:ext cx="3397520" cy="2416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69" y="86399"/>
            <a:ext cx="4992687" cy="10097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83879" y="86399"/>
            <a:ext cx="4468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УСЛУГИ ПО ПРОФЕССИОНАЛЬНОЙ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ОРИЕНТАЦИИ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50" y="3284984"/>
            <a:ext cx="10795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7921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921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4887735" y="5328242"/>
            <a:ext cx="372395" cy="44926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4833244" y="2866671"/>
            <a:ext cx="387357" cy="44926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3888540" y="1941115"/>
            <a:ext cx="744790" cy="720080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55" y="1412776"/>
            <a:ext cx="359882" cy="47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30" y="6021288"/>
            <a:ext cx="359882" cy="47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3872620" y="5006639"/>
            <a:ext cx="744790" cy="720080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69" y="86399"/>
            <a:ext cx="4992687" cy="10097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83879" y="268097"/>
            <a:ext cx="446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ЯРМАРКИ ВАКАНСИЙ, ВСТРЕЧИ С РАБОТОДАТЕЛЯМИ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7921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921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Z:\_ОТДЕЛ 01\_Ситникова А.Ф\от Зорина\IMG_1047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4104457" cy="273630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12" y="3573016"/>
            <a:ext cx="4319389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35" y="6093295"/>
            <a:ext cx="536312" cy="55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186732" y="5413391"/>
            <a:ext cx="1017016" cy="792654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443629" y="5608694"/>
            <a:ext cx="508506" cy="419644"/>
          </a:xfrm>
          <a:prstGeom prst="triangle">
            <a:avLst>
              <a:gd name="adj" fmla="val 5169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1037467" y="4974739"/>
            <a:ext cx="372395" cy="44926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622</TotalTime>
  <Words>346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Новосёлова Е.М.</dc:creator>
  <cp:lastModifiedBy>User</cp:lastModifiedBy>
  <cp:revision>99</cp:revision>
  <cp:lastPrinted>2022-03-09T11:18:52Z</cp:lastPrinted>
  <dcterms:created xsi:type="dcterms:W3CDTF">2022-02-17T12:04:18Z</dcterms:created>
  <dcterms:modified xsi:type="dcterms:W3CDTF">2022-05-20T06:57:30Z</dcterms:modified>
</cp:coreProperties>
</file>