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427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860092" y="57342"/>
            <a:ext cx="3535384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043608" y="2420888"/>
            <a:ext cx="8013848" cy="4268628"/>
          </a:xfrm>
          <a:prstGeom prst="parallelogram">
            <a:avLst>
              <a:gd name="adj" fmla="val 668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norm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059832" y="219253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0381" y="573196"/>
            <a:ext cx="1768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КЕЙС :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9873" y="1092920"/>
            <a:ext cx="2559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«</a:t>
            </a:r>
            <a:r>
              <a:rPr lang="ru-RU" sz="2000" dirty="0"/>
              <a:t>Массовый подбор работников для градообразующего предприятия»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87624" y="5628554"/>
            <a:ext cx="75518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002060"/>
                </a:solidFill>
              </a:rPr>
              <a:t>Задача требующая решения:</a:t>
            </a:r>
            <a:r>
              <a:rPr lang="ru-RU" sz="1400" dirty="0">
                <a:solidFill>
                  <a:srgbClr val="002060"/>
                </a:solidFill>
              </a:rPr>
              <a:t>  за месяц увеличить численность работников на 100 человек по рабочим профессиям: станочники деревообрабатывающих станков, облицовщик деталей мебели</a:t>
            </a:r>
            <a:r>
              <a:rPr lang="ru-RU" sz="1400">
                <a:solidFill>
                  <a:srgbClr val="002060"/>
                </a:solidFill>
              </a:rPr>
              <a:t>, </a:t>
            </a:r>
            <a:r>
              <a:rPr lang="ru-RU" sz="1400" smtClean="0">
                <a:solidFill>
                  <a:srgbClr val="002060"/>
                </a:solidFill>
              </a:rPr>
              <a:t>укладчик-упаковщик, </a:t>
            </a:r>
            <a:r>
              <a:rPr lang="ru-RU" sz="1400" dirty="0" smtClean="0">
                <a:solidFill>
                  <a:srgbClr val="002060"/>
                </a:solidFill>
              </a:rPr>
              <a:t>слесарь–сантехник</a:t>
            </a:r>
            <a:r>
              <a:rPr lang="ru-RU" sz="1400" dirty="0">
                <a:solidFill>
                  <a:srgbClr val="002060"/>
                </a:solidFill>
              </a:rPr>
              <a:t>, транспортировщик, шлифовщик,  столяр и др.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75656" y="2520011"/>
            <a:ext cx="700976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ООО «Новая мебельная фабрика» - осуществляет масштабный проект, который реализуется в рамках присвоения городу Глазову статуса ТОСЭР — территории опережающего социально-экономического развития. 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Статус резидента ТОСЭР позволил новой мебельной фабрике не только сделать продукцию конкурентоспособнее, но и повысить заработную плату своим работникам. 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Средний размер заработной платы на новой мебельной фабрике сегодня 37 тысяч рублей. 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Внедрено бережливое производство.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Все оборудование с ЧПУ.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Работа в две смены.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Стажировка на рабочем месте.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Карьерный рост комфортные условия.</a:t>
            </a:r>
          </a:p>
          <a:p>
            <a:pPr algn="just" fontAlgn="t"/>
            <a:r>
              <a:rPr lang="ru-RU" sz="1400" b="1" dirty="0">
                <a:solidFill>
                  <a:srgbClr val="F58427"/>
                </a:solidFill>
              </a:rPr>
              <a:t>Молодой, энергичный, амбициозный коллектив</a:t>
            </a:r>
            <a:r>
              <a:rPr lang="ru-RU" sz="1400" b="1" dirty="0" smtClean="0">
                <a:solidFill>
                  <a:srgbClr val="F58427"/>
                </a:solidFill>
              </a:rPr>
              <a:t>.</a:t>
            </a:r>
            <a:endParaRPr lang="ru-RU" dirty="0"/>
          </a:p>
        </p:txBody>
      </p:sp>
      <p:pic>
        <p:nvPicPr>
          <p:cNvPr id="21" name="Рисунок 20" descr="http://new-mf.ru/cache/preview/b1de237906a00fef98b3d3b05a924ff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296" y="84777"/>
            <a:ext cx="2931160" cy="2066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Рисунок 21" descr="http://new-mf.ru/cache/preview/15d2f8d1bc6f22e4fd54084af62111ef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949" y="3966561"/>
            <a:ext cx="2245637" cy="15761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141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52</cp:revision>
  <cp:lastPrinted>2022-04-08T11:58:24Z</cp:lastPrinted>
  <dcterms:created xsi:type="dcterms:W3CDTF">2022-02-17T12:04:18Z</dcterms:created>
  <dcterms:modified xsi:type="dcterms:W3CDTF">2022-04-11T07:02:28Z</dcterms:modified>
</cp:coreProperties>
</file>