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82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83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25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5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07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9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01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64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27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7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23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6428-5443-45F5-8AD6-FC411393BA26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8814E-D93E-499E-A5B4-5D86D9242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0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88641"/>
            <a:ext cx="5904656" cy="720079"/>
          </a:xfrm>
        </p:spPr>
        <p:txBody>
          <a:bodyPr>
            <a:normAutofit/>
          </a:bodyPr>
          <a:lstStyle/>
          <a:p>
            <a:r>
              <a:rPr lang="ru-RU" sz="1800" b="1">
                <a:solidFill>
                  <a:srgbClr val="002060"/>
                </a:solidFill>
                <a:latin typeface="Montserrat Light" panose="00000400000000000000" pitchFamily="2" charset="-52"/>
              </a:rPr>
              <a:t>Решение кейса: </a:t>
            </a:r>
            <a:r>
              <a:rPr lang="ru-RU" sz="18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«Подбор персонала в контакт</a:t>
            </a:r>
            <a:r>
              <a:rPr lang="en-US" sz="18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центр»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1196752"/>
            <a:ext cx="4600600" cy="54006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19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В Ульяновской области с февраля 2022 года открылась площадка нового крупного контакт центра </a:t>
            </a:r>
            <a:r>
              <a:rPr lang="en-US" sz="19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VOXYS</a:t>
            </a:r>
            <a:r>
              <a:rPr lang="ru-RU" sz="19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.</a:t>
            </a:r>
          </a:p>
          <a:p>
            <a:pPr algn="l"/>
            <a:endParaRPr lang="ru-RU" sz="1900" b="1" dirty="0">
              <a:solidFill>
                <a:srgbClr val="002060"/>
              </a:solidFill>
              <a:latin typeface="Montserrat Light" panose="00000400000000000000" pitchFamily="2" charset="-52"/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Montserrat Light" panose="00000400000000000000" pitchFamily="2" charset="-52"/>
              </a:rPr>
              <a:t>Задача кейса: за 2 месяца увеличить численность работников на 65 человек по основным позициям.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Montserrat Light" panose="00000400000000000000" pitchFamily="2" charset="-52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Формат работы по решению задачи: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Сформирована дорожная карта по содействию в обеспечении кадрами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Организовано межведомственное взаимодействие (кадровый центр, </a:t>
            </a:r>
            <a:r>
              <a:rPr lang="ru-RU" sz="2000" b="1" dirty="0" err="1">
                <a:solidFill>
                  <a:srgbClr val="002060"/>
                </a:solidFill>
                <a:latin typeface="Montserrat Light" panose="00000400000000000000" pitchFamily="2" charset="-52"/>
              </a:rPr>
              <a:t>минмолодёжи</a:t>
            </a: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Montserrat Light" panose="00000400000000000000" pitchFamily="2" charset="-52"/>
              </a:rPr>
              <a:t>минпросвещения</a:t>
            </a: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)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Размещена информация о наборе через аккаунты кадрового центра и образовательных организаций региона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Закреплён куратор от кадрового центра  (участник  на обучении кандидатов и экзамене  кандидатов по итогам обучения)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Координация взаимодействия с муниципальными центрами развития предпринимательства по продвижению информации о вакансиях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Прямой подбор соискателей (ЕЦП)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Групповые собеседования с кандидатами </a:t>
            </a:r>
          </a:p>
          <a:p>
            <a:pPr marL="457200" indent="-457200" algn="just">
              <a:buAutoNum type="arabicParenR"/>
            </a:pPr>
            <a:r>
              <a:rPr lang="ru-RU" sz="2000" b="1">
                <a:solidFill>
                  <a:srgbClr val="002060"/>
                </a:solidFill>
                <a:latin typeface="Montserrat Light" panose="00000400000000000000" pitchFamily="2" charset="-52"/>
              </a:rPr>
              <a:t>Организация </a:t>
            </a: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онлайн ярмарки вакансий и открытых кадровых отборов</a:t>
            </a:r>
          </a:p>
          <a:p>
            <a:pPr marL="457200" indent="-457200" algn="just">
              <a:buAutoNum type="arabicParenR"/>
            </a:pP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Организован график встреч с Сузами и Вузами региона</a:t>
            </a:r>
          </a:p>
          <a:p>
            <a:endParaRPr lang="ru-RU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4116829" cy="227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5226"/>
            <a:ext cx="1584176" cy="712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1048"/>
            <a:ext cx="4135705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59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133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Решение кейса: «Подбор персонала в контакт центр»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«Подбор персонала в контакт центр»</dc:title>
  <dc:creator>zamdir1</dc:creator>
  <cp:lastModifiedBy>Неизвестный пользователь</cp:lastModifiedBy>
  <cp:revision>12</cp:revision>
  <dcterms:created xsi:type="dcterms:W3CDTF">2022-03-28T08:46:38Z</dcterms:created>
  <dcterms:modified xsi:type="dcterms:W3CDTF">2022-04-08T08:45:07Z</dcterms:modified>
</cp:coreProperties>
</file>