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3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2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1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7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7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3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6428-5443-45F5-8AD6-FC411393BA26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14E-D93E-499E-A5B4-5D86D9242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5904656" cy="7200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Кейс: «Подбор персонала в контакт</a:t>
            </a:r>
            <a:r>
              <a:rPr lang="en-US" sz="18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центр»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196752"/>
            <a:ext cx="4600600" cy="5400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В Ульяновской области с февраля 2022 года открылась площадка нового крупного контакт центра </a:t>
            </a:r>
            <a:r>
              <a:rPr lang="en-US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VOXYS</a:t>
            </a:r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.</a:t>
            </a:r>
          </a:p>
          <a:p>
            <a:pPr algn="l"/>
            <a:endParaRPr lang="ru-RU" sz="1900" b="1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Компания предлагает комплексное обслуживание клиентов.</a:t>
            </a:r>
          </a:p>
          <a:p>
            <a:pPr algn="l"/>
            <a:endParaRPr lang="ru-RU" sz="1900" b="1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Рост  численности площадки предполагает  увеличение штата с 30 человек в феврале 2022 года до 100 человек в мае 2022 года</a:t>
            </a:r>
          </a:p>
          <a:p>
            <a:pPr algn="l"/>
            <a:endParaRPr lang="ru-RU" sz="1900" b="1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Основные позиции: 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Montserrat Light" panose="00000400000000000000" pitchFamily="2" charset="-52"/>
              </a:rPr>
              <a:t>оператор </a:t>
            </a:r>
            <a:r>
              <a:rPr lang="en-US" sz="1900" dirty="0">
                <a:solidFill>
                  <a:srgbClr val="002060"/>
                </a:solidFill>
                <a:latin typeface="Montserrat Light" panose="00000400000000000000" pitchFamily="2" charset="-52"/>
              </a:rPr>
              <a:t>call </a:t>
            </a:r>
            <a:r>
              <a:rPr lang="ru-RU" sz="1900" dirty="0">
                <a:solidFill>
                  <a:srgbClr val="002060"/>
                </a:solidFill>
                <a:latin typeface="Montserrat Light" panose="00000400000000000000" pitchFamily="2" charset="-52"/>
              </a:rPr>
              <a:t>центра (нет требования к стажу и образованию, возможна работа по сменам) з/та 25,0 тыс. руб.</a:t>
            </a:r>
          </a:p>
          <a:p>
            <a:pPr algn="l"/>
            <a:endParaRPr lang="ru-RU" sz="1900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l"/>
            <a:r>
              <a:rPr lang="ru-RU" sz="1900" dirty="0">
                <a:solidFill>
                  <a:srgbClr val="002060"/>
                </a:solidFill>
                <a:latin typeface="Montserrat Light" panose="00000400000000000000" pitchFamily="2" charset="-52"/>
              </a:rPr>
              <a:t>специалист по работе с ,клиентами (нет требования к стажу и образованию), з/та 28,0 тыс. руб. </a:t>
            </a:r>
          </a:p>
          <a:p>
            <a:pPr algn="l"/>
            <a:endParaRPr lang="ru-RU" sz="1900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l"/>
            <a:r>
              <a:rPr lang="ru-RU" sz="1900" dirty="0">
                <a:solidFill>
                  <a:srgbClr val="002060"/>
                </a:solidFill>
                <a:latin typeface="Montserrat Light" panose="00000400000000000000" pitchFamily="2" charset="-52"/>
              </a:rPr>
              <a:t>Средняя заработная плата по Ульяновской области – 36,0 тыс. рублей.</a:t>
            </a:r>
          </a:p>
          <a:p>
            <a:pPr algn="l"/>
            <a:endParaRPr lang="ru-RU" sz="1900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just"/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На территории действуют несколько контакт центров (заработная плата по аналогичным вакансиям 30-40 </a:t>
            </a:r>
            <a:r>
              <a:rPr lang="ru-RU" sz="1900" b="1" dirty="0" err="1">
                <a:solidFill>
                  <a:srgbClr val="002060"/>
                </a:solidFill>
                <a:latin typeface="Montserrat Light" panose="00000400000000000000" pitchFamily="2" charset="-52"/>
              </a:rPr>
              <a:t>тыс.руб</a:t>
            </a:r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.)</a:t>
            </a:r>
          </a:p>
          <a:p>
            <a:pPr algn="just"/>
            <a:endParaRPr lang="ru-RU" sz="1900" b="1" dirty="0">
              <a:solidFill>
                <a:srgbClr val="002060"/>
              </a:solidFill>
              <a:latin typeface="Montserrat Light" panose="00000400000000000000" pitchFamily="2" charset="-52"/>
            </a:endParaRPr>
          </a:p>
          <a:p>
            <a:pPr algn="just"/>
            <a:r>
              <a:rPr lang="ru-RU" sz="19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Важные навыки: корректное внесение информации в базу данных, навыки консультирования,  приём и обработка звонков и обратной связи от клиентов.</a:t>
            </a:r>
          </a:p>
          <a:p>
            <a:pPr algn="just"/>
            <a:endParaRPr lang="ru-RU" sz="1600" b="1" dirty="0">
              <a:solidFill>
                <a:schemeClr val="accent6">
                  <a:lumMod val="75000"/>
                </a:schemeClr>
              </a:solidFill>
              <a:latin typeface="Montserrat Light" panose="00000400000000000000" pitchFamily="2" charset="-52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 Light" panose="00000400000000000000" pitchFamily="2" charset="-52"/>
              </a:rPr>
              <a:t>Задача кейса: за 2 месяца увеличить численность работников на 65 человек по основным позициям.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3789040"/>
            <a:ext cx="4044821" cy="22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16829" cy="22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226"/>
            <a:ext cx="1584176" cy="71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9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161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Кейс: «Подбор персонала в контакт центр»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Кейс: «Подбор персонала в контакт центр»</dc:title>
  <dc:creator>zamdir1</dc:creator>
  <cp:lastModifiedBy>Неизвестный пользователь</cp:lastModifiedBy>
  <cp:revision>7</cp:revision>
  <dcterms:created xsi:type="dcterms:W3CDTF">2022-03-28T08:46:38Z</dcterms:created>
  <dcterms:modified xsi:type="dcterms:W3CDTF">2022-04-04T02:05:05Z</dcterms:modified>
</cp:coreProperties>
</file>