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58" r:id="rId4"/>
    <p:sldId id="260" r:id="rId5"/>
    <p:sldId id="288" r:id="rId6"/>
    <p:sldId id="259" r:id="rId7"/>
    <p:sldId id="261" r:id="rId8"/>
    <p:sldId id="262" r:id="rId9"/>
    <p:sldId id="287" r:id="rId10"/>
    <p:sldId id="263" r:id="rId11"/>
    <p:sldId id="264" r:id="rId12"/>
    <p:sldId id="285" r:id="rId13"/>
    <p:sldId id="265" r:id="rId14"/>
    <p:sldId id="266" r:id="rId15"/>
    <p:sldId id="267" r:id="rId16"/>
    <p:sldId id="272" r:id="rId17"/>
    <p:sldId id="273" r:id="rId18"/>
    <p:sldId id="274" r:id="rId19"/>
    <p:sldId id="275" r:id="rId20"/>
    <p:sldId id="276" r:id="rId21"/>
    <p:sldId id="277" r:id="rId22"/>
    <p:sldId id="278" r:id="rId23"/>
    <p:sldId id="279" r:id="rId24"/>
    <p:sldId id="280" r:id="rId25"/>
    <p:sldId id="281" r:id="rId26"/>
    <p:sldId id="268" r:id="rId27"/>
    <p:sldId id="270" r:id="rId28"/>
    <p:sldId id="286" r:id="rId29"/>
    <p:sldId id="271" r:id="rId30"/>
    <p:sldId id="284" r:id="rId31"/>
    <p:sldId id="28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B3E7"/>
    <a:srgbClr val="CF4520"/>
    <a:srgbClr val="0033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48" autoAdjust="0"/>
    <p:restoredTop sz="94660"/>
  </p:normalViewPr>
  <p:slideViewPr>
    <p:cSldViewPr snapToGrid="0" showGuides="1">
      <p:cViewPr varScale="1">
        <p:scale>
          <a:sx n="106" d="100"/>
          <a:sy n="106" d="100"/>
        </p:scale>
        <p:origin x="22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96E95B-4D46-424F-8675-6D1D3F269522}" type="datetimeFigureOut">
              <a:rPr lang="en-US" smtClean="0"/>
              <a:t>1/25/2023</a:t>
            </a:fld>
            <a:endParaRPr lang="en-US"/>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B362D0-0325-4C93-BADA-4A99B298DEFA}" type="slidenum">
              <a:rPr lang="en-US" smtClean="0"/>
              <a:t>‹#›</a:t>
            </a:fld>
            <a:endParaRPr lang="en-US"/>
          </a:p>
        </p:txBody>
      </p:sp>
    </p:spTree>
    <p:extLst>
      <p:ext uri="{BB962C8B-B14F-4D97-AF65-F5344CB8AC3E}">
        <p14:creationId xmlns:p14="http://schemas.microsoft.com/office/powerpoint/2010/main" val="1943154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Кисть и </a:t>
            </a:r>
            <a:r>
              <a:rPr lang="en-US" dirty="0"/>
              <a:t>Shift + Ctrl</a:t>
            </a:r>
          </a:p>
        </p:txBody>
      </p:sp>
      <p:sp>
        <p:nvSpPr>
          <p:cNvPr id="4" name="Номер слайда 3"/>
          <p:cNvSpPr>
            <a:spLocks noGrp="1"/>
          </p:cNvSpPr>
          <p:nvPr>
            <p:ph type="sldNum" sz="quarter" idx="5"/>
          </p:nvPr>
        </p:nvSpPr>
        <p:spPr/>
        <p:txBody>
          <a:bodyPr/>
          <a:lstStyle/>
          <a:p>
            <a:fld id="{D8B362D0-0325-4C93-BADA-4A99B298DEFA}" type="slidenum">
              <a:rPr lang="en-US" smtClean="0"/>
              <a:t>13</a:t>
            </a:fld>
            <a:endParaRPr lang="en-US"/>
          </a:p>
        </p:txBody>
      </p:sp>
    </p:spTree>
    <p:extLst>
      <p:ext uri="{BB962C8B-B14F-4D97-AF65-F5344CB8AC3E}">
        <p14:creationId xmlns:p14="http://schemas.microsoft.com/office/powerpoint/2010/main" val="3384857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B129F7-7E04-86E9-AC9F-8AAB15060B05}"/>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a:p>
        </p:txBody>
      </p:sp>
      <p:sp>
        <p:nvSpPr>
          <p:cNvPr id="3" name="Подзаголовок 2">
            <a:extLst>
              <a:ext uri="{FF2B5EF4-FFF2-40B4-BE49-F238E27FC236}">
                <a16:creationId xmlns:a16="http://schemas.microsoft.com/office/drawing/2014/main" id="{E026BC1A-9075-0B34-F17F-3BE6A79E2F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Дата 3">
            <a:extLst>
              <a:ext uri="{FF2B5EF4-FFF2-40B4-BE49-F238E27FC236}">
                <a16:creationId xmlns:a16="http://schemas.microsoft.com/office/drawing/2014/main" id="{50D7B540-FE49-3A23-58E9-5189ADCB5403}"/>
              </a:ext>
            </a:extLst>
          </p:cNvPr>
          <p:cNvSpPr>
            <a:spLocks noGrp="1"/>
          </p:cNvSpPr>
          <p:nvPr>
            <p:ph type="dt" sz="half" idx="10"/>
          </p:nvPr>
        </p:nvSpPr>
        <p:spPr/>
        <p:txBody>
          <a:bodyPr/>
          <a:lstStyle/>
          <a:p>
            <a:fld id="{413844AA-ADD7-4EC1-90B0-29EE2D2CEC52}" type="datetime1">
              <a:rPr lang="en-US" smtClean="0"/>
              <a:t>1/25/2023</a:t>
            </a:fld>
            <a:endParaRPr lang="en-US"/>
          </a:p>
        </p:txBody>
      </p:sp>
      <p:sp>
        <p:nvSpPr>
          <p:cNvPr id="5" name="Нижний колонтитул 4">
            <a:extLst>
              <a:ext uri="{FF2B5EF4-FFF2-40B4-BE49-F238E27FC236}">
                <a16:creationId xmlns:a16="http://schemas.microsoft.com/office/drawing/2014/main" id="{E9E225B6-9661-311B-471A-E9D4907B4A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Номер слайда 5">
            <a:extLst>
              <a:ext uri="{FF2B5EF4-FFF2-40B4-BE49-F238E27FC236}">
                <a16:creationId xmlns:a16="http://schemas.microsoft.com/office/drawing/2014/main" id="{6CCAAF9A-C7CA-52D1-EEC9-1166FD66A055}"/>
              </a:ext>
            </a:extLst>
          </p:cNvPr>
          <p:cNvSpPr>
            <a:spLocks noGrp="1"/>
          </p:cNvSpPr>
          <p:nvPr>
            <p:ph type="sldNum" sz="quarter" idx="12"/>
          </p:nvPr>
        </p:nvSpPr>
        <p:spPr>
          <a:xfrm>
            <a:off x="8610600" y="6356350"/>
            <a:ext cx="2743200" cy="365125"/>
          </a:xfrm>
          <a:prstGeom prst="rect">
            <a:avLst/>
          </a:prstGeom>
        </p:spPr>
        <p:txBody>
          <a:bodyPr/>
          <a:lstStyle/>
          <a:p>
            <a:fld id="{34352649-AF29-4155-B637-8CA5385EBED8}" type="slidenum">
              <a:rPr lang="en-US" smtClean="0"/>
              <a:t>‹#›</a:t>
            </a:fld>
            <a:endParaRPr lang="en-US"/>
          </a:p>
        </p:txBody>
      </p:sp>
    </p:spTree>
    <p:extLst>
      <p:ext uri="{BB962C8B-B14F-4D97-AF65-F5344CB8AC3E}">
        <p14:creationId xmlns:p14="http://schemas.microsoft.com/office/powerpoint/2010/main" val="166322593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2CCC94F-778F-E978-6B30-3EC1B5017CD2}"/>
              </a:ext>
            </a:extLst>
          </p:cNvPr>
          <p:cNvSpPr>
            <a:spLocks noGrp="1"/>
          </p:cNvSpPr>
          <p:nvPr>
            <p:ph type="title"/>
          </p:nvPr>
        </p:nvSpPr>
        <p:spPr/>
        <p:txBody>
          <a:bodyPr/>
          <a:lstStyle/>
          <a:p>
            <a:r>
              <a:rPr lang="ru-RU"/>
              <a:t>Образец заголовка</a:t>
            </a:r>
            <a:endParaRPr lang="en-US"/>
          </a:p>
        </p:txBody>
      </p:sp>
      <p:sp>
        <p:nvSpPr>
          <p:cNvPr id="3" name="Вертикальный текст 2">
            <a:extLst>
              <a:ext uri="{FF2B5EF4-FFF2-40B4-BE49-F238E27FC236}">
                <a16:creationId xmlns:a16="http://schemas.microsoft.com/office/drawing/2014/main" id="{8AC9232A-F572-1815-5777-C408D2D5EFC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82FC422E-E03A-CF79-21CE-0AAB5A8B28F1}"/>
              </a:ext>
            </a:extLst>
          </p:cNvPr>
          <p:cNvSpPr>
            <a:spLocks noGrp="1"/>
          </p:cNvSpPr>
          <p:nvPr>
            <p:ph type="dt" sz="half" idx="10"/>
          </p:nvPr>
        </p:nvSpPr>
        <p:spPr/>
        <p:txBody>
          <a:bodyPr/>
          <a:lstStyle/>
          <a:p>
            <a:fld id="{434D8AC9-814F-411E-A151-01E6D4CA60BC}" type="datetime1">
              <a:rPr lang="en-US" smtClean="0"/>
              <a:t>1/25/2023</a:t>
            </a:fld>
            <a:endParaRPr lang="en-US"/>
          </a:p>
        </p:txBody>
      </p:sp>
      <p:sp>
        <p:nvSpPr>
          <p:cNvPr id="5" name="Нижний колонтитул 4">
            <a:extLst>
              <a:ext uri="{FF2B5EF4-FFF2-40B4-BE49-F238E27FC236}">
                <a16:creationId xmlns:a16="http://schemas.microsoft.com/office/drawing/2014/main" id="{E7EFFA97-29C0-DEE2-894B-C7A4AE9798E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Номер слайда 5">
            <a:extLst>
              <a:ext uri="{FF2B5EF4-FFF2-40B4-BE49-F238E27FC236}">
                <a16:creationId xmlns:a16="http://schemas.microsoft.com/office/drawing/2014/main" id="{94D049BD-4A4B-CB19-1CB9-C458DD38F6A0}"/>
              </a:ext>
            </a:extLst>
          </p:cNvPr>
          <p:cNvSpPr>
            <a:spLocks noGrp="1"/>
          </p:cNvSpPr>
          <p:nvPr>
            <p:ph type="sldNum" sz="quarter" idx="12"/>
          </p:nvPr>
        </p:nvSpPr>
        <p:spPr>
          <a:xfrm>
            <a:off x="8610600" y="6356350"/>
            <a:ext cx="2743200" cy="365125"/>
          </a:xfrm>
          <a:prstGeom prst="rect">
            <a:avLst/>
          </a:prstGeom>
        </p:spPr>
        <p:txBody>
          <a:bodyPr/>
          <a:lstStyle/>
          <a:p>
            <a:fld id="{34352649-AF29-4155-B637-8CA5385EBED8}" type="slidenum">
              <a:rPr lang="en-US" smtClean="0"/>
              <a:t>‹#›</a:t>
            </a:fld>
            <a:endParaRPr lang="en-US"/>
          </a:p>
        </p:txBody>
      </p:sp>
    </p:spTree>
    <p:extLst>
      <p:ext uri="{BB962C8B-B14F-4D97-AF65-F5344CB8AC3E}">
        <p14:creationId xmlns:p14="http://schemas.microsoft.com/office/powerpoint/2010/main" val="988750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A4D2688B-6C97-2C64-5397-FC26B243F50E}"/>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en-US"/>
          </a:p>
        </p:txBody>
      </p:sp>
      <p:sp>
        <p:nvSpPr>
          <p:cNvPr id="3" name="Вертикальный текст 2">
            <a:extLst>
              <a:ext uri="{FF2B5EF4-FFF2-40B4-BE49-F238E27FC236}">
                <a16:creationId xmlns:a16="http://schemas.microsoft.com/office/drawing/2014/main" id="{632D6FCD-C66B-745A-BF4B-19F44AF954F2}"/>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7CEDA04B-B518-178B-D9F0-42B2B34E7CD6}"/>
              </a:ext>
            </a:extLst>
          </p:cNvPr>
          <p:cNvSpPr>
            <a:spLocks noGrp="1"/>
          </p:cNvSpPr>
          <p:nvPr>
            <p:ph type="dt" sz="half" idx="10"/>
          </p:nvPr>
        </p:nvSpPr>
        <p:spPr/>
        <p:txBody>
          <a:bodyPr/>
          <a:lstStyle/>
          <a:p>
            <a:fld id="{3F9E176D-A689-4BC3-A763-57950D8CD939}" type="datetime1">
              <a:rPr lang="en-US" smtClean="0"/>
              <a:t>1/25/2023</a:t>
            </a:fld>
            <a:endParaRPr lang="en-US"/>
          </a:p>
        </p:txBody>
      </p:sp>
      <p:sp>
        <p:nvSpPr>
          <p:cNvPr id="5" name="Нижний колонтитул 4">
            <a:extLst>
              <a:ext uri="{FF2B5EF4-FFF2-40B4-BE49-F238E27FC236}">
                <a16:creationId xmlns:a16="http://schemas.microsoft.com/office/drawing/2014/main" id="{1BFA159C-4B71-06F0-2CA9-35D6FA0EBE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Номер слайда 5">
            <a:extLst>
              <a:ext uri="{FF2B5EF4-FFF2-40B4-BE49-F238E27FC236}">
                <a16:creationId xmlns:a16="http://schemas.microsoft.com/office/drawing/2014/main" id="{FD7C35B1-E5A4-BAEE-9FAB-FDA0A77EA269}"/>
              </a:ext>
            </a:extLst>
          </p:cNvPr>
          <p:cNvSpPr>
            <a:spLocks noGrp="1"/>
          </p:cNvSpPr>
          <p:nvPr>
            <p:ph type="sldNum" sz="quarter" idx="12"/>
          </p:nvPr>
        </p:nvSpPr>
        <p:spPr>
          <a:xfrm>
            <a:off x="8610600" y="6356350"/>
            <a:ext cx="2743200" cy="365125"/>
          </a:xfrm>
          <a:prstGeom prst="rect">
            <a:avLst/>
          </a:prstGeom>
        </p:spPr>
        <p:txBody>
          <a:bodyPr/>
          <a:lstStyle/>
          <a:p>
            <a:fld id="{34352649-AF29-4155-B637-8CA5385EBED8}" type="slidenum">
              <a:rPr lang="en-US" smtClean="0"/>
              <a:t>‹#›</a:t>
            </a:fld>
            <a:endParaRPr lang="en-US"/>
          </a:p>
        </p:txBody>
      </p:sp>
    </p:spTree>
    <p:extLst>
      <p:ext uri="{BB962C8B-B14F-4D97-AF65-F5344CB8AC3E}">
        <p14:creationId xmlns:p14="http://schemas.microsoft.com/office/powerpoint/2010/main" val="40024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849657-5C41-E4C2-C79F-585BF963A4CA}"/>
              </a:ext>
            </a:extLst>
          </p:cNvPr>
          <p:cNvSpPr>
            <a:spLocks noGrp="1"/>
          </p:cNvSpPr>
          <p:nvPr>
            <p:ph type="title"/>
          </p:nvPr>
        </p:nvSpPr>
        <p:spPr/>
        <p:txBody>
          <a:bodyPr/>
          <a:lstStyle/>
          <a:p>
            <a:r>
              <a:rPr lang="ru-RU"/>
              <a:t>Образец заголовка</a:t>
            </a:r>
            <a:endParaRPr lang="en-US"/>
          </a:p>
        </p:txBody>
      </p:sp>
      <p:sp>
        <p:nvSpPr>
          <p:cNvPr id="3" name="Объект 2">
            <a:extLst>
              <a:ext uri="{FF2B5EF4-FFF2-40B4-BE49-F238E27FC236}">
                <a16:creationId xmlns:a16="http://schemas.microsoft.com/office/drawing/2014/main" id="{8E58D14B-96B8-A159-441A-C5F8CBF76BF7}"/>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C50F0B1C-6390-52DE-64A8-587D8E8C6478}"/>
              </a:ext>
            </a:extLst>
          </p:cNvPr>
          <p:cNvSpPr>
            <a:spLocks noGrp="1"/>
          </p:cNvSpPr>
          <p:nvPr>
            <p:ph type="dt" sz="half" idx="10"/>
          </p:nvPr>
        </p:nvSpPr>
        <p:spPr/>
        <p:txBody>
          <a:bodyPr/>
          <a:lstStyle/>
          <a:p>
            <a:fld id="{E5A35E80-9E6C-4A9E-8330-4BC8A7267E7B}" type="datetime1">
              <a:rPr lang="en-US" smtClean="0"/>
              <a:t>1/25/2023</a:t>
            </a:fld>
            <a:endParaRPr lang="en-US"/>
          </a:p>
        </p:txBody>
      </p:sp>
      <p:sp>
        <p:nvSpPr>
          <p:cNvPr id="5" name="Нижний колонтитул 4">
            <a:extLst>
              <a:ext uri="{FF2B5EF4-FFF2-40B4-BE49-F238E27FC236}">
                <a16:creationId xmlns:a16="http://schemas.microsoft.com/office/drawing/2014/main" id="{0EBFF8EF-E396-8F07-42AA-8246CE5BE9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Номер слайда 5">
            <a:extLst>
              <a:ext uri="{FF2B5EF4-FFF2-40B4-BE49-F238E27FC236}">
                <a16:creationId xmlns:a16="http://schemas.microsoft.com/office/drawing/2014/main" id="{F1CB29F1-D375-CA8E-1324-450C48E85B37}"/>
              </a:ext>
            </a:extLst>
          </p:cNvPr>
          <p:cNvSpPr>
            <a:spLocks noGrp="1"/>
          </p:cNvSpPr>
          <p:nvPr>
            <p:ph type="sldNum" sz="quarter" idx="12"/>
          </p:nvPr>
        </p:nvSpPr>
        <p:spPr>
          <a:xfrm>
            <a:off x="8610600" y="6356350"/>
            <a:ext cx="2743200" cy="365125"/>
          </a:xfrm>
          <a:prstGeom prst="rect">
            <a:avLst/>
          </a:prstGeom>
        </p:spPr>
        <p:txBody>
          <a:bodyPr/>
          <a:lstStyle/>
          <a:p>
            <a:fld id="{34352649-AF29-4155-B637-8CA5385EBED8}" type="slidenum">
              <a:rPr lang="en-US" smtClean="0"/>
              <a:t>‹#›</a:t>
            </a:fld>
            <a:endParaRPr lang="en-US"/>
          </a:p>
        </p:txBody>
      </p:sp>
    </p:spTree>
    <p:extLst>
      <p:ext uri="{BB962C8B-B14F-4D97-AF65-F5344CB8AC3E}">
        <p14:creationId xmlns:p14="http://schemas.microsoft.com/office/powerpoint/2010/main" val="609909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8E4C88F-585C-FC60-EB80-A4A3A4B8FBEB}"/>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a:p>
        </p:txBody>
      </p:sp>
      <p:sp>
        <p:nvSpPr>
          <p:cNvPr id="3" name="Текст 2">
            <a:extLst>
              <a:ext uri="{FF2B5EF4-FFF2-40B4-BE49-F238E27FC236}">
                <a16:creationId xmlns:a16="http://schemas.microsoft.com/office/drawing/2014/main" id="{B1293846-F5A8-187B-B543-861F7AA5E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90CE5697-DDAF-511C-0A6E-2B06DFA60C0F}"/>
              </a:ext>
            </a:extLst>
          </p:cNvPr>
          <p:cNvSpPr>
            <a:spLocks noGrp="1"/>
          </p:cNvSpPr>
          <p:nvPr>
            <p:ph type="dt" sz="half" idx="10"/>
          </p:nvPr>
        </p:nvSpPr>
        <p:spPr/>
        <p:txBody>
          <a:bodyPr/>
          <a:lstStyle/>
          <a:p>
            <a:fld id="{B6E83C9E-B78A-4EBB-89B8-9C40CFFC4164}" type="datetime1">
              <a:rPr lang="en-US" smtClean="0"/>
              <a:t>1/25/2023</a:t>
            </a:fld>
            <a:endParaRPr lang="en-US"/>
          </a:p>
        </p:txBody>
      </p:sp>
      <p:sp>
        <p:nvSpPr>
          <p:cNvPr id="5" name="Нижний колонтитул 4">
            <a:extLst>
              <a:ext uri="{FF2B5EF4-FFF2-40B4-BE49-F238E27FC236}">
                <a16:creationId xmlns:a16="http://schemas.microsoft.com/office/drawing/2014/main" id="{ADE3426A-EEAA-0870-2FD3-82B31190F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Номер слайда 5">
            <a:extLst>
              <a:ext uri="{FF2B5EF4-FFF2-40B4-BE49-F238E27FC236}">
                <a16:creationId xmlns:a16="http://schemas.microsoft.com/office/drawing/2014/main" id="{DAA0CDA0-4DA0-0EE9-6AF3-7BEB9A3BE335}"/>
              </a:ext>
            </a:extLst>
          </p:cNvPr>
          <p:cNvSpPr>
            <a:spLocks noGrp="1"/>
          </p:cNvSpPr>
          <p:nvPr>
            <p:ph type="sldNum" sz="quarter" idx="12"/>
          </p:nvPr>
        </p:nvSpPr>
        <p:spPr>
          <a:xfrm>
            <a:off x="8610600" y="6356350"/>
            <a:ext cx="2743200" cy="365125"/>
          </a:xfrm>
          <a:prstGeom prst="rect">
            <a:avLst/>
          </a:prstGeom>
        </p:spPr>
        <p:txBody>
          <a:bodyPr/>
          <a:lstStyle/>
          <a:p>
            <a:fld id="{34352649-AF29-4155-B637-8CA5385EBED8}" type="slidenum">
              <a:rPr lang="en-US" smtClean="0"/>
              <a:t>‹#›</a:t>
            </a:fld>
            <a:endParaRPr lang="en-US"/>
          </a:p>
        </p:txBody>
      </p:sp>
    </p:spTree>
    <p:extLst>
      <p:ext uri="{BB962C8B-B14F-4D97-AF65-F5344CB8AC3E}">
        <p14:creationId xmlns:p14="http://schemas.microsoft.com/office/powerpoint/2010/main" val="3776937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2F2BC3-0D16-3C32-A9AF-29FF15B57B03}"/>
              </a:ext>
            </a:extLst>
          </p:cNvPr>
          <p:cNvSpPr>
            <a:spLocks noGrp="1"/>
          </p:cNvSpPr>
          <p:nvPr>
            <p:ph type="title"/>
          </p:nvPr>
        </p:nvSpPr>
        <p:spPr/>
        <p:txBody>
          <a:bodyPr/>
          <a:lstStyle/>
          <a:p>
            <a:r>
              <a:rPr lang="ru-RU"/>
              <a:t>Образец заголовка</a:t>
            </a:r>
            <a:endParaRPr lang="en-US"/>
          </a:p>
        </p:txBody>
      </p:sp>
      <p:sp>
        <p:nvSpPr>
          <p:cNvPr id="3" name="Объект 2">
            <a:extLst>
              <a:ext uri="{FF2B5EF4-FFF2-40B4-BE49-F238E27FC236}">
                <a16:creationId xmlns:a16="http://schemas.microsoft.com/office/drawing/2014/main" id="{2E4D29D0-380B-104B-F7EA-31D868E0FF48}"/>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a:extLst>
              <a:ext uri="{FF2B5EF4-FFF2-40B4-BE49-F238E27FC236}">
                <a16:creationId xmlns:a16="http://schemas.microsoft.com/office/drawing/2014/main" id="{BBC7A6AF-9D9B-05CC-7EC4-ED3C0FBA5037}"/>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a:extLst>
              <a:ext uri="{FF2B5EF4-FFF2-40B4-BE49-F238E27FC236}">
                <a16:creationId xmlns:a16="http://schemas.microsoft.com/office/drawing/2014/main" id="{97FB83BB-60A7-C385-117E-31B7CA0B830D}"/>
              </a:ext>
            </a:extLst>
          </p:cNvPr>
          <p:cNvSpPr>
            <a:spLocks noGrp="1"/>
          </p:cNvSpPr>
          <p:nvPr>
            <p:ph type="dt" sz="half" idx="10"/>
          </p:nvPr>
        </p:nvSpPr>
        <p:spPr/>
        <p:txBody>
          <a:bodyPr/>
          <a:lstStyle/>
          <a:p>
            <a:fld id="{A4693D71-40CE-45B3-9F97-9A4961FAD71B}" type="datetime1">
              <a:rPr lang="en-US" smtClean="0"/>
              <a:t>1/25/2023</a:t>
            </a:fld>
            <a:endParaRPr lang="en-US"/>
          </a:p>
        </p:txBody>
      </p:sp>
      <p:sp>
        <p:nvSpPr>
          <p:cNvPr id="6" name="Нижний колонтитул 5">
            <a:extLst>
              <a:ext uri="{FF2B5EF4-FFF2-40B4-BE49-F238E27FC236}">
                <a16:creationId xmlns:a16="http://schemas.microsoft.com/office/drawing/2014/main" id="{BE4A8D83-9F38-0E47-24EA-FE6B315B5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Номер слайда 6">
            <a:extLst>
              <a:ext uri="{FF2B5EF4-FFF2-40B4-BE49-F238E27FC236}">
                <a16:creationId xmlns:a16="http://schemas.microsoft.com/office/drawing/2014/main" id="{D8C5D87F-E0BE-22D3-7070-C58321FED895}"/>
              </a:ext>
            </a:extLst>
          </p:cNvPr>
          <p:cNvSpPr>
            <a:spLocks noGrp="1"/>
          </p:cNvSpPr>
          <p:nvPr>
            <p:ph type="sldNum" sz="quarter" idx="12"/>
          </p:nvPr>
        </p:nvSpPr>
        <p:spPr>
          <a:xfrm>
            <a:off x="8610600" y="6356350"/>
            <a:ext cx="2743200" cy="365125"/>
          </a:xfrm>
          <a:prstGeom prst="rect">
            <a:avLst/>
          </a:prstGeom>
        </p:spPr>
        <p:txBody>
          <a:bodyPr/>
          <a:lstStyle/>
          <a:p>
            <a:fld id="{34352649-AF29-4155-B637-8CA5385EBED8}" type="slidenum">
              <a:rPr lang="en-US" smtClean="0"/>
              <a:t>‹#›</a:t>
            </a:fld>
            <a:endParaRPr lang="en-US"/>
          </a:p>
        </p:txBody>
      </p:sp>
    </p:spTree>
    <p:extLst>
      <p:ext uri="{BB962C8B-B14F-4D97-AF65-F5344CB8AC3E}">
        <p14:creationId xmlns:p14="http://schemas.microsoft.com/office/powerpoint/2010/main" val="2266374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2E9578-4778-5FC8-1DF4-10421A63A8D3}"/>
              </a:ext>
            </a:extLst>
          </p:cNvPr>
          <p:cNvSpPr>
            <a:spLocks noGrp="1"/>
          </p:cNvSpPr>
          <p:nvPr>
            <p:ph type="title"/>
          </p:nvPr>
        </p:nvSpPr>
        <p:spPr>
          <a:xfrm>
            <a:off x="839788" y="365125"/>
            <a:ext cx="10515600" cy="1325563"/>
          </a:xfrm>
        </p:spPr>
        <p:txBody>
          <a:bodyPr/>
          <a:lstStyle/>
          <a:p>
            <a:r>
              <a:rPr lang="ru-RU"/>
              <a:t>Образец заголовка</a:t>
            </a:r>
            <a:endParaRPr lang="en-US"/>
          </a:p>
        </p:txBody>
      </p:sp>
      <p:sp>
        <p:nvSpPr>
          <p:cNvPr id="3" name="Текст 2">
            <a:extLst>
              <a:ext uri="{FF2B5EF4-FFF2-40B4-BE49-F238E27FC236}">
                <a16:creationId xmlns:a16="http://schemas.microsoft.com/office/drawing/2014/main" id="{09106874-4710-4FEB-AE54-A91642CA12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17990922-0D29-9216-3CCC-10C9741EB8A8}"/>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a:extLst>
              <a:ext uri="{FF2B5EF4-FFF2-40B4-BE49-F238E27FC236}">
                <a16:creationId xmlns:a16="http://schemas.microsoft.com/office/drawing/2014/main" id="{8266F551-AB08-79C8-4171-153969E011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F9189336-78A7-FC6D-7395-FF2C111C2365}"/>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a:extLst>
              <a:ext uri="{FF2B5EF4-FFF2-40B4-BE49-F238E27FC236}">
                <a16:creationId xmlns:a16="http://schemas.microsoft.com/office/drawing/2014/main" id="{0FABB5B1-4188-E4A9-38F5-9753516CC1E8}"/>
              </a:ext>
            </a:extLst>
          </p:cNvPr>
          <p:cNvSpPr>
            <a:spLocks noGrp="1"/>
          </p:cNvSpPr>
          <p:nvPr>
            <p:ph type="dt" sz="half" idx="10"/>
          </p:nvPr>
        </p:nvSpPr>
        <p:spPr/>
        <p:txBody>
          <a:bodyPr/>
          <a:lstStyle/>
          <a:p>
            <a:fld id="{9482BE5D-B5DB-40BD-A7AD-E479B57FF508}" type="datetime1">
              <a:rPr lang="en-US" smtClean="0"/>
              <a:t>1/25/2023</a:t>
            </a:fld>
            <a:endParaRPr lang="en-US"/>
          </a:p>
        </p:txBody>
      </p:sp>
      <p:sp>
        <p:nvSpPr>
          <p:cNvPr id="8" name="Нижний колонтитул 7">
            <a:extLst>
              <a:ext uri="{FF2B5EF4-FFF2-40B4-BE49-F238E27FC236}">
                <a16:creationId xmlns:a16="http://schemas.microsoft.com/office/drawing/2014/main" id="{C6C45F56-5893-84A2-0BC9-1ED06038A4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Номер слайда 8">
            <a:extLst>
              <a:ext uri="{FF2B5EF4-FFF2-40B4-BE49-F238E27FC236}">
                <a16:creationId xmlns:a16="http://schemas.microsoft.com/office/drawing/2014/main" id="{7701B266-6B6B-86BD-E785-54E1177C4666}"/>
              </a:ext>
            </a:extLst>
          </p:cNvPr>
          <p:cNvSpPr>
            <a:spLocks noGrp="1"/>
          </p:cNvSpPr>
          <p:nvPr>
            <p:ph type="sldNum" sz="quarter" idx="12"/>
          </p:nvPr>
        </p:nvSpPr>
        <p:spPr>
          <a:xfrm>
            <a:off x="8610600" y="6356350"/>
            <a:ext cx="2743200" cy="365125"/>
          </a:xfrm>
          <a:prstGeom prst="rect">
            <a:avLst/>
          </a:prstGeom>
        </p:spPr>
        <p:txBody>
          <a:bodyPr/>
          <a:lstStyle/>
          <a:p>
            <a:fld id="{34352649-AF29-4155-B637-8CA5385EBED8}" type="slidenum">
              <a:rPr lang="en-US" smtClean="0"/>
              <a:t>‹#›</a:t>
            </a:fld>
            <a:endParaRPr lang="en-US"/>
          </a:p>
        </p:txBody>
      </p:sp>
    </p:spTree>
    <p:extLst>
      <p:ext uri="{BB962C8B-B14F-4D97-AF65-F5344CB8AC3E}">
        <p14:creationId xmlns:p14="http://schemas.microsoft.com/office/powerpoint/2010/main" val="381653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E36B8B-5237-B35A-6F20-D7C239A42113}"/>
              </a:ext>
            </a:extLst>
          </p:cNvPr>
          <p:cNvSpPr>
            <a:spLocks noGrp="1"/>
          </p:cNvSpPr>
          <p:nvPr>
            <p:ph type="title"/>
          </p:nvPr>
        </p:nvSpPr>
        <p:spPr/>
        <p:txBody>
          <a:bodyPr/>
          <a:lstStyle/>
          <a:p>
            <a:r>
              <a:rPr lang="ru-RU"/>
              <a:t>Образец заголовка</a:t>
            </a:r>
            <a:endParaRPr lang="en-US"/>
          </a:p>
        </p:txBody>
      </p:sp>
      <p:sp>
        <p:nvSpPr>
          <p:cNvPr id="3" name="Дата 2">
            <a:extLst>
              <a:ext uri="{FF2B5EF4-FFF2-40B4-BE49-F238E27FC236}">
                <a16:creationId xmlns:a16="http://schemas.microsoft.com/office/drawing/2014/main" id="{CEBC3AF4-E0E7-E0CB-767B-01A3A77CA9C6}"/>
              </a:ext>
            </a:extLst>
          </p:cNvPr>
          <p:cNvSpPr>
            <a:spLocks noGrp="1"/>
          </p:cNvSpPr>
          <p:nvPr>
            <p:ph type="dt" sz="half" idx="10"/>
          </p:nvPr>
        </p:nvSpPr>
        <p:spPr/>
        <p:txBody>
          <a:bodyPr/>
          <a:lstStyle/>
          <a:p>
            <a:fld id="{DEA3BBEA-77F7-49A1-AE73-EF4813992A3D}" type="datetime1">
              <a:rPr lang="en-US" smtClean="0"/>
              <a:t>1/25/2023</a:t>
            </a:fld>
            <a:endParaRPr lang="en-US"/>
          </a:p>
        </p:txBody>
      </p:sp>
      <p:sp>
        <p:nvSpPr>
          <p:cNvPr id="4" name="Нижний колонтитул 3">
            <a:extLst>
              <a:ext uri="{FF2B5EF4-FFF2-40B4-BE49-F238E27FC236}">
                <a16:creationId xmlns:a16="http://schemas.microsoft.com/office/drawing/2014/main" id="{408BE725-3D3C-B5DD-A71B-84454ED098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Номер слайда 4">
            <a:extLst>
              <a:ext uri="{FF2B5EF4-FFF2-40B4-BE49-F238E27FC236}">
                <a16:creationId xmlns:a16="http://schemas.microsoft.com/office/drawing/2014/main" id="{9CDBC8ED-7DFD-A2B2-6DC6-3FD57D827598}"/>
              </a:ext>
            </a:extLst>
          </p:cNvPr>
          <p:cNvSpPr>
            <a:spLocks noGrp="1"/>
          </p:cNvSpPr>
          <p:nvPr>
            <p:ph type="sldNum" sz="quarter" idx="12"/>
          </p:nvPr>
        </p:nvSpPr>
        <p:spPr>
          <a:xfrm>
            <a:off x="8610600" y="6356350"/>
            <a:ext cx="2743200" cy="365125"/>
          </a:xfrm>
          <a:prstGeom prst="rect">
            <a:avLst/>
          </a:prstGeom>
        </p:spPr>
        <p:txBody>
          <a:bodyPr/>
          <a:lstStyle/>
          <a:p>
            <a:fld id="{34352649-AF29-4155-B637-8CA5385EBED8}" type="slidenum">
              <a:rPr lang="en-US" smtClean="0"/>
              <a:t>‹#›</a:t>
            </a:fld>
            <a:endParaRPr lang="en-US"/>
          </a:p>
        </p:txBody>
      </p:sp>
    </p:spTree>
    <p:extLst>
      <p:ext uri="{BB962C8B-B14F-4D97-AF65-F5344CB8AC3E}">
        <p14:creationId xmlns:p14="http://schemas.microsoft.com/office/powerpoint/2010/main" val="298494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0E898ABA-8802-3FB8-15E0-E7555738F9A3}"/>
              </a:ext>
            </a:extLst>
          </p:cNvPr>
          <p:cNvSpPr>
            <a:spLocks noGrp="1"/>
          </p:cNvSpPr>
          <p:nvPr>
            <p:ph type="dt" sz="half" idx="10"/>
          </p:nvPr>
        </p:nvSpPr>
        <p:spPr/>
        <p:txBody>
          <a:bodyPr/>
          <a:lstStyle/>
          <a:p>
            <a:fld id="{7540A3CC-FE05-4C5C-9AC4-002388E4EA4C}" type="datetime1">
              <a:rPr lang="en-US" smtClean="0"/>
              <a:t>1/25/2023</a:t>
            </a:fld>
            <a:endParaRPr lang="en-US"/>
          </a:p>
        </p:txBody>
      </p:sp>
      <p:sp>
        <p:nvSpPr>
          <p:cNvPr id="3" name="Нижний колонтитул 2">
            <a:extLst>
              <a:ext uri="{FF2B5EF4-FFF2-40B4-BE49-F238E27FC236}">
                <a16:creationId xmlns:a16="http://schemas.microsoft.com/office/drawing/2014/main" id="{A3F0C0B2-EBF2-39F8-7EA4-6245DA860E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Номер слайда 3">
            <a:extLst>
              <a:ext uri="{FF2B5EF4-FFF2-40B4-BE49-F238E27FC236}">
                <a16:creationId xmlns:a16="http://schemas.microsoft.com/office/drawing/2014/main" id="{3379D5D5-7DCE-31A3-C911-A393F8EF8B5D}"/>
              </a:ext>
            </a:extLst>
          </p:cNvPr>
          <p:cNvSpPr>
            <a:spLocks noGrp="1"/>
          </p:cNvSpPr>
          <p:nvPr>
            <p:ph type="sldNum" sz="quarter" idx="12"/>
          </p:nvPr>
        </p:nvSpPr>
        <p:spPr>
          <a:xfrm>
            <a:off x="8610600" y="6356350"/>
            <a:ext cx="2743200" cy="365125"/>
          </a:xfrm>
          <a:prstGeom prst="rect">
            <a:avLst/>
          </a:prstGeom>
        </p:spPr>
        <p:txBody>
          <a:bodyPr/>
          <a:lstStyle/>
          <a:p>
            <a:fld id="{34352649-AF29-4155-B637-8CA5385EBED8}" type="slidenum">
              <a:rPr lang="en-US" smtClean="0"/>
              <a:t>‹#›</a:t>
            </a:fld>
            <a:endParaRPr lang="en-US"/>
          </a:p>
        </p:txBody>
      </p:sp>
    </p:spTree>
    <p:extLst>
      <p:ext uri="{BB962C8B-B14F-4D97-AF65-F5344CB8AC3E}">
        <p14:creationId xmlns:p14="http://schemas.microsoft.com/office/powerpoint/2010/main" val="2798665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56849A-DDB6-9D13-AE8A-F84509EC09B8}"/>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Объект 2">
            <a:extLst>
              <a:ext uri="{FF2B5EF4-FFF2-40B4-BE49-F238E27FC236}">
                <a16:creationId xmlns:a16="http://schemas.microsoft.com/office/drawing/2014/main" id="{C4D01872-3F50-A20C-2433-CA2C1A7BD6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a:extLst>
              <a:ext uri="{FF2B5EF4-FFF2-40B4-BE49-F238E27FC236}">
                <a16:creationId xmlns:a16="http://schemas.microsoft.com/office/drawing/2014/main" id="{49830B73-EB9E-5BEA-9173-DDF1927632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04C8A868-09B2-9E37-70DA-0EDAEA8715F7}"/>
              </a:ext>
            </a:extLst>
          </p:cNvPr>
          <p:cNvSpPr>
            <a:spLocks noGrp="1"/>
          </p:cNvSpPr>
          <p:nvPr>
            <p:ph type="dt" sz="half" idx="10"/>
          </p:nvPr>
        </p:nvSpPr>
        <p:spPr/>
        <p:txBody>
          <a:bodyPr/>
          <a:lstStyle/>
          <a:p>
            <a:fld id="{D9295CDF-A3D2-48BE-A199-BA7F3D3B58C8}" type="datetime1">
              <a:rPr lang="en-US" smtClean="0"/>
              <a:t>1/25/2023</a:t>
            </a:fld>
            <a:endParaRPr lang="en-US"/>
          </a:p>
        </p:txBody>
      </p:sp>
      <p:sp>
        <p:nvSpPr>
          <p:cNvPr id="6" name="Нижний колонтитул 5">
            <a:extLst>
              <a:ext uri="{FF2B5EF4-FFF2-40B4-BE49-F238E27FC236}">
                <a16:creationId xmlns:a16="http://schemas.microsoft.com/office/drawing/2014/main" id="{95D6E407-ED6E-7194-21EF-FB98BFAF5E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Номер слайда 6">
            <a:extLst>
              <a:ext uri="{FF2B5EF4-FFF2-40B4-BE49-F238E27FC236}">
                <a16:creationId xmlns:a16="http://schemas.microsoft.com/office/drawing/2014/main" id="{FABDCBD6-114C-BC53-5241-34DA7CBE2662}"/>
              </a:ext>
            </a:extLst>
          </p:cNvPr>
          <p:cNvSpPr>
            <a:spLocks noGrp="1"/>
          </p:cNvSpPr>
          <p:nvPr>
            <p:ph type="sldNum" sz="quarter" idx="12"/>
          </p:nvPr>
        </p:nvSpPr>
        <p:spPr>
          <a:xfrm>
            <a:off x="8610600" y="6356350"/>
            <a:ext cx="2743200" cy="365125"/>
          </a:xfrm>
          <a:prstGeom prst="rect">
            <a:avLst/>
          </a:prstGeom>
        </p:spPr>
        <p:txBody>
          <a:bodyPr/>
          <a:lstStyle/>
          <a:p>
            <a:fld id="{34352649-AF29-4155-B637-8CA5385EBED8}" type="slidenum">
              <a:rPr lang="en-US" smtClean="0"/>
              <a:t>‹#›</a:t>
            </a:fld>
            <a:endParaRPr lang="en-US"/>
          </a:p>
        </p:txBody>
      </p:sp>
    </p:spTree>
    <p:extLst>
      <p:ext uri="{BB962C8B-B14F-4D97-AF65-F5344CB8AC3E}">
        <p14:creationId xmlns:p14="http://schemas.microsoft.com/office/powerpoint/2010/main" val="2929445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0718CEF-623B-B9E7-4FE9-68432CDC023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Рисунок 2">
            <a:extLst>
              <a:ext uri="{FF2B5EF4-FFF2-40B4-BE49-F238E27FC236}">
                <a16:creationId xmlns:a16="http://schemas.microsoft.com/office/drawing/2014/main" id="{0455B87D-35AA-7F5E-C66A-7FE0A05B8A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a:extLst>
              <a:ext uri="{FF2B5EF4-FFF2-40B4-BE49-F238E27FC236}">
                <a16:creationId xmlns:a16="http://schemas.microsoft.com/office/drawing/2014/main" id="{94CF2022-99F5-4D27-77D7-7847292305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394D9D2-885E-E63D-304A-917B588B2556}"/>
              </a:ext>
            </a:extLst>
          </p:cNvPr>
          <p:cNvSpPr>
            <a:spLocks noGrp="1"/>
          </p:cNvSpPr>
          <p:nvPr>
            <p:ph type="dt" sz="half" idx="10"/>
          </p:nvPr>
        </p:nvSpPr>
        <p:spPr/>
        <p:txBody>
          <a:bodyPr/>
          <a:lstStyle/>
          <a:p>
            <a:fld id="{318F1102-6050-4610-9112-E9F5ED5DEC79}" type="datetime1">
              <a:rPr lang="en-US" smtClean="0"/>
              <a:t>1/25/2023</a:t>
            </a:fld>
            <a:endParaRPr lang="en-US"/>
          </a:p>
        </p:txBody>
      </p:sp>
      <p:sp>
        <p:nvSpPr>
          <p:cNvPr id="6" name="Нижний колонтитул 5">
            <a:extLst>
              <a:ext uri="{FF2B5EF4-FFF2-40B4-BE49-F238E27FC236}">
                <a16:creationId xmlns:a16="http://schemas.microsoft.com/office/drawing/2014/main" id="{2C84FDCB-D30E-B0FE-A410-C0A6649A5B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Номер слайда 6">
            <a:extLst>
              <a:ext uri="{FF2B5EF4-FFF2-40B4-BE49-F238E27FC236}">
                <a16:creationId xmlns:a16="http://schemas.microsoft.com/office/drawing/2014/main" id="{598C462A-718A-2A61-2692-D552F5704FCB}"/>
              </a:ext>
            </a:extLst>
          </p:cNvPr>
          <p:cNvSpPr>
            <a:spLocks noGrp="1"/>
          </p:cNvSpPr>
          <p:nvPr>
            <p:ph type="sldNum" sz="quarter" idx="12"/>
          </p:nvPr>
        </p:nvSpPr>
        <p:spPr>
          <a:xfrm>
            <a:off x="8610600" y="6356350"/>
            <a:ext cx="2743200" cy="365125"/>
          </a:xfrm>
          <a:prstGeom prst="rect">
            <a:avLst/>
          </a:prstGeom>
        </p:spPr>
        <p:txBody>
          <a:bodyPr/>
          <a:lstStyle/>
          <a:p>
            <a:fld id="{34352649-AF29-4155-B637-8CA5385EBED8}" type="slidenum">
              <a:rPr lang="en-US" smtClean="0"/>
              <a:t>‹#›</a:t>
            </a:fld>
            <a:endParaRPr lang="en-US"/>
          </a:p>
        </p:txBody>
      </p:sp>
    </p:spTree>
    <p:extLst>
      <p:ext uri="{BB962C8B-B14F-4D97-AF65-F5344CB8AC3E}">
        <p14:creationId xmlns:p14="http://schemas.microsoft.com/office/powerpoint/2010/main" val="2437468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0C9ABA5-CD4C-61F9-C867-17543B97AB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a:extLst>
              <a:ext uri="{FF2B5EF4-FFF2-40B4-BE49-F238E27FC236}">
                <a16:creationId xmlns:a16="http://schemas.microsoft.com/office/drawing/2014/main" id="{C4BD6E4D-35F9-2253-4A80-8D5DEFB920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C303C64F-B39E-6C7B-08ED-E714201141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FC724C-867B-4DD4-BD8F-C2983DEB60C6}" type="datetime1">
              <a:rPr lang="en-US" smtClean="0"/>
              <a:t>1/25/2023</a:t>
            </a:fld>
            <a:endParaRPr lang="en-US"/>
          </a:p>
        </p:txBody>
      </p:sp>
    </p:spTree>
    <p:extLst>
      <p:ext uri="{BB962C8B-B14F-4D97-AF65-F5344CB8AC3E}">
        <p14:creationId xmlns:p14="http://schemas.microsoft.com/office/powerpoint/2010/main" val="1086959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8" userDrawn="1">
          <p15:clr>
            <a:srgbClr val="F26B43"/>
          </p15:clr>
        </p15:guide>
        <p15:guide id="2" orient="horz" pos="717" userDrawn="1">
          <p15:clr>
            <a:srgbClr val="F26B43"/>
          </p15:clr>
        </p15:guide>
        <p15:guide id="3" orient="horz" pos="1075" userDrawn="1">
          <p15:clr>
            <a:srgbClr val="F26B43"/>
          </p15:clr>
        </p15:guide>
        <p15:guide id="4" orient="horz" pos="1437" userDrawn="1">
          <p15:clr>
            <a:srgbClr val="F26B43"/>
          </p15:clr>
        </p15:guide>
        <p15:guide id="5" orient="horz" pos="1795" userDrawn="1">
          <p15:clr>
            <a:srgbClr val="F26B43"/>
          </p15:clr>
        </p15:guide>
        <p15:guide id="6" orient="horz" pos="2160" userDrawn="1">
          <p15:clr>
            <a:srgbClr val="F26B43"/>
          </p15:clr>
        </p15:guide>
        <p15:guide id="7" orient="horz" pos="2518" userDrawn="1">
          <p15:clr>
            <a:srgbClr val="F26B43"/>
          </p15:clr>
        </p15:guide>
        <p15:guide id="8" orient="horz" pos="2880" userDrawn="1">
          <p15:clr>
            <a:srgbClr val="F26B43"/>
          </p15:clr>
        </p15:guide>
        <p15:guide id="9" orient="horz" pos="3235" userDrawn="1">
          <p15:clr>
            <a:srgbClr val="F26B43"/>
          </p15:clr>
        </p15:guide>
        <p15:guide id="10" orient="horz" pos="3600" userDrawn="1">
          <p15:clr>
            <a:srgbClr val="F26B43"/>
          </p15:clr>
        </p15:guide>
        <p15:guide id="11" orient="horz" pos="3955" userDrawn="1">
          <p15:clr>
            <a:srgbClr val="F26B43"/>
          </p15:clr>
        </p15:guide>
        <p15:guide id="12" pos="347" userDrawn="1">
          <p15:clr>
            <a:srgbClr val="F26B43"/>
          </p15:clr>
        </p15:guide>
        <p15:guide id="13" pos="717" userDrawn="1">
          <p15:clr>
            <a:srgbClr val="F26B43"/>
          </p15:clr>
        </p15:guide>
        <p15:guide id="14" pos="1078" userDrawn="1">
          <p15:clr>
            <a:srgbClr val="F26B43"/>
          </p15:clr>
        </p15:guide>
        <p15:guide id="15" pos="1433" userDrawn="1">
          <p15:clr>
            <a:srgbClr val="F26B43"/>
          </p15:clr>
        </p15:guide>
        <p15:guide id="16" pos="1795" userDrawn="1">
          <p15:clr>
            <a:srgbClr val="F26B43"/>
          </p15:clr>
        </p15:guide>
        <p15:guide id="17" pos="2163" userDrawn="1">
          <p15:clr>
            <a:srgbClr val="F26B43"/>
          </p15:clr>
        </p15:guide>
        <p15:guide id="18" pos="2515" userDrawn="1">
          <p15:clr>
            <a:srgbClr val="F26B43"/>
          </p15:clr>
        </p15:guide>
        <p15:guide id="19" pos="2880" userDrawn="1">
          <p15:clr>
            <a:srgbClr val="F26B43"/>
          </p15:clr>
        </p15:guide>
        <p15:guide id="20" pos="3235" userDrawn="1">
          <p15:clr>
            <a:srgbClr val="F26B43"/>
          </p15:clr>
        </p15:guide>
        <p15:guide id="21" pos="3600" userDrawn="1">
          <p15:clr>
            <a:srgbClr val="F26B43"/>
          </p15:clr>
        </p15:guide>
        <p15:guide id="22" pos="3958" userDrawn="1">
          <p15:clr>
            <a:srgbClr val="F26B43"/>
          </p15:clr>
        </p15:guide>
        <p15:guide id="23" pos="4320" userDrawn="1">
          <p15:clr>
            <a:srgbClr val="F26B43"/>
          </p15:clr>
        </p15:guide>
        <p15:guide id="24" pos="4682" userDrawn="1">
          <p15:clr>
            <a:srgbClr val="F26B43"/>
          </p15:clr>
        </p15:guide>
        <p15:guide id="25" pos="5033" userDrawn="1">
          <p15:clr>
            <a:srgbClr val="F26B43"/>
          </p15:clr>
        </p15:guide>
        <p15:guide id="26" pos="5398" userDrawn="1">
          <p15:clr>
            <a:srgbClr val="F26B43"/>
          </p15:clr>
        </p15:guide>
        <p15:guide id="27" pos="5760" userDrawn="1">
          <p15:clr>
            <a:srgbClr val="F26B43"/>
          </p15:clr>
        </p15:guide>
        <p15:guide id="28" pos="6118" userDrawn="1">
          <p15:clr>
            <a:srgbClr val="F26B43"/>
          </p15:clr>
        </p15:guide>
        <p15:guide id="29" pos="6477" userDrawn="1">
          <p15:clr>
            <a:srgbClr val="F26B43"/>
          </p15:clr>
        </p15:guide>
        <p15:guide id="30" pos="6835" userDrawn="1">
          <p15:clr>
            <a:srgbClr val="F26B43"/>
          </p15:clr>
        </p15:guide>
        <p15:guide id="31" pos="7193" userDrawn="1">
          <p15:clr>
            <a:srgbClr val="F26B43"/>
          </p15:clr>
        </p15:guide>
        <p15:guide id="32" pos="756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4.sv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41.sv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sv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33A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00641" y="2185542"/>
            <a:ext cx="6515838" cy="2400657"/>
          </a:xfrm>
          <a:prstGeom prst="rect">
            <a:avLst/>
          </a:prstGeom>
          <a:noFill/>
        </p:spPr>
        <p:txBody>
          <a:bodyPr wrap="square" rtlCol="0">
            <a:spAutoFit/>
          </a:bodyPr>
          <a:lstStyle/>
          <a:p>
            <a:r>
              <a:rPr lang="ru-RU" sz="5000" dirty="0">
                <a:solidFill>
                  <a:schemeClr val="bg1"/>
                </a:solidFill>
                <a:latin typeface="Montserrat Medium" pitchFamily="2" charset="0"/>
              </a:rPr>
              <a:t>Вебинар по работе с брендом и презентациями</a:t>
            </a:r>
            <a:endParaRPr lang="en-US" sz="5000" dirty="0">
              <a:solidFill>
                <a:schemeClr val="bg1"/>
              </a:solidFill>
              <a:latin typeface="Montserrat Medium" pitchFamily="2" charset="0"/>
            </a:endParaRPr>
          </a:p>
        </p:txBody>
      </p:sp>
      <p:pic>
        <p:nvPicPr>
          <p:cNvPr id="6" name="Рисунок 5">
            <a:extLst>
              <a:ext uri="{FF2B5EF4-FFF2-40B4-BE49-F238E27FC236}">
                <a16:creationId xmlns:a16="http://schemas.microsoft.com/office/drawing/2014/main" id="{4924A221-6492-560E-6DAB-9EABEF4E65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6992" y="588791"/>
            <a:ext cx="1468511" cy="558949"/>
          </a:xfrm>
          <a:prstGeom prst="rect">
            <a:avLst/>
          </a:prstGeom>
        </p:spPr>
      </p:pic>
      <p:sp>
        <p:nvSpPr>
          <p:cNvPr id="7" name="TextBox 6">
            <a:extLst>
              <a:ext uri="{FF2B5EF4-FFF2-40B4-BE49-F238E27FC236}">
                <a16:creationId xmlns:a16="http://schemas.microsoft.com/office/drawing/2014/main" id="{C201D0BF-0371-E760-47E8-912957E79A36}"/>
              </a:ext>
            </a:extLst>
          </p:cNvPr>
          <p:cNvSpPr txBox="1"/>
          <p:nvPr/>
        </p:nvSpPr>
        <p:spPr>
          <a:xfrm>
            <a:off x="469753" y="5715000"/>
            <a:ext cx="1805135" cy="646331"/>
          </a:xfrm>
          <a:prstGeom prst="rect">
            <a:avLst/>
          </a:prstGeom>
          <a:noFill/>
        </p:spPr>
        <p:txBody>
          <a:bodyPr wrap="square" rtlCol="0">
            <a:spAutoFit/>
          </a:bodyPr>
          <a:lstStyle/>
          <a:p>
            <a:r>
              <a:rPr lang="ru-RU" sz="900" dirty="0">
                <a:solidFill>
                  <a:schemeClr val="bg1"/>
                </a:solidFill>
                <a:latin typeface="Montserrat SemiBold" pitchFamily="2" charset="0"/>
              </a:rPr>
              <a:t>Илья Ершов</a:t>
            </a:r>
          </a:p>
          <a:p>
            <a:r>
              <a:rPr lang="ru-RU" sz="900" dirty="0">
                <a:solidFill>
                  <a:schemeClr val="bg1"/>
                </a:solidFill>
                <a:latin typeface="Montserrat Light" pitchFamily="2" charset="0"/>
              </a:rPr>
              <a:t>Бренд-менеджер</a:t>
            </a:r>
          </a:p>
          <a:p>
            <a:endParaRPr lang="ru-RU" sz="900" dirty="0">
              <a:solidFill>
                <a:schemeClr val="bg1"/>
              </a:solidFill>
              <a:latin typeface="Montserrat Light" pitchFamily="2" charset="0"/>
            </a:endParaRPr>
          </a:p>
          <a:p>
            <a:r>
              <a:rPr lang="ru-RU" sz="900" dirty="0">
                <a:solidFill>
                  <a:schemeClr val="bg1"/>
                </a:solidFill>
                <a:latin typeface="Montserrat Light" pitchFamily="2" charset="0"/>
              </a:rPr>
              <a:t>25 Января 2023</a:t>
            </a:r>
            <a:endParaRPr lang="en-US" sz="900" dirty="0">
              <a:solidFill>
                <a:schemeClr val="bg1"/>
              </a:solidFill>
              <a:latin typeface="Montserrat Light" pitchFamily="2" charset="0"/>
            </a:endParaRPr>
          </a:p>
        </p:txBody>
      </p:sp>
    </p:spTree>
    <p:extLst>
      <p:ext uri="{BB962C8B-B14F-4D97-AF65-F5344CB8AC3E}">
        <p14:creationId xmlns:p14="http://schemas.microsoft.com/office/powerpoint/2010/main" val="2629588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8725414" cy="1077218"/>
          </a:xfrm>
          <a:prstGeom prst="rect">
            <a:avLst/>
          </a:prstGeom>
          <a:noFill/>
        </p:spPr>
        <p:txBody>
          <a:bodyPr wrap="square" rtlCol="0">
            <a:spAutoFit/>
          </a:bodyPr>
          <a:lstStyle/>
          <a:p>
            <a:r>
              <a:rPr lang="ru-RU" sz="3200" dirty="0">
                <a:solidFill>
                  <a:srgbClr val="0033A0"/>
                </a:solidFill>
                <a:latin typeface="Montserrat Medium" pitchFamily="2" charset="0"/>
              </a:rPr>
              <a:t>Как ускорить работу в </a:t>
            </a:r>
            <a:r>
              <a:rPr lang="en-US" sz="3200" dirty="0">
                <a:solidFill>
                  <a:srgbClr val="0033A0"/>
                </a:solidFill>
                <a:latin typeface="Montserrat Medium" pitchFamily="2" charset="0"/>
              </a:rPr>
              <a:t>PowerPoint</a:t>
            </a:r>
          </a:p>
          <a:p>
            <a:r>
              <a:rPr lang="ru-RU" sz="3200" dirty="0">
                <a:solidFill>
                  <a:srgbClr val="0033A0"/>
                </a:solidFill>
                <a:latin typeface="Montserrat Medium" pitchFamily="2" charset="0"/>
              </a:rPr>
              <a:t>Панель быстрого доступа</a:t>
            </a:r>
            <a:endParaRPr lang="en-US" sz="3200" dirty="0">
              <a:solidFill>
                <a:srgbClr val="0033A0"/>
              </a:solidFill>
              <a:latin typeface="Montserrat Medium" pitchFamily="2" charset="0"/>
            </a:endParaRP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10</a:t>
            </a:fld>
            <a:endParaRPr lang="en-US" sz="900" dirty="0">
              <a:solidFill>
                <a:srgbClr val="0033A0"/>
              </a:solidFill>
              <a:latin typeface="Montserrat Medium" pitchFamily="2" charset="0"/>
            </a:endParaRPr>
          </a:p>
        </p:txBody>
      </p:sp>
      <p:sp>
        <p:nvSpPr>
          <p:cNvPr id="8" name="Номер слайда 6">
            <a:extLst>
              <a:ext uri="{FF2B5EF4-FFF2-40B4-BE49-F238E27FC236}">
                <a16:creationId xmlns:a16="http://schemas.microsoft.com/office/drawing/2014/main" id="{A6C9734E-9C61-0294-5902-7036A82BD134}"/>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Ускоряем работу</a:t>
            </a:r>
            <a:endParaRPr lang="en-US" sz="900" dirty="0">
              <a:solidFill>
                <a:srgbClr val="0033A0"/>
              </a:solidFill>
              <a:latin typeface="Montserrat Medium" pitchFamily="2" charset="0"/>
            </a:endParaRPr>
          </a:p>
        </p:txBody>
      </p:sp>
      <p:pic>
        <p:nvPicPr>
          <p:cNvPr id="18" name="Рисунок 17">
            <a:extLst>
              <a:ext uri="{FF2B5EF4-FFF2-40B4-BE49-F238E27FC236}">
                <a16:creationId xmlns:a16="http://schemas.microsoft.com/office/drawing/2014/main" id="{5F6445B0-6391-ACE6-2840-BB7EA4D3AE24}"/>
              </a:ext>
            </a:extLst>
          </p:cNvPr>
          <p:cNvPicPr>
            <a:picLocks noChangeAspect="1"/>
          </p:cNvPicPr>
          <p:nvPr/>
        </p:nvPicPr>
        <p:blipFill rotWithShape="1">
          <a:blip r:embed="rId4"/>
          <a:srcRect t="346" b="-1"/>
          <a:stretch/>
        </p:blipFill>
        <p:spPr>
          <a:xfrm>
            <a:off x="2922174" y="1762027"/>
            <a:ext cx="6083602" cy="4390349"/>
          </a:xfrm>
          <a:prstGeom prst="roundRect">
            <a:avLst>
              <a:gd name="adj" fmla="val 1224"/>
            </a:avLst>
          </a:prstGeom>
        </p:spPr>
      </p:pic>
    </p:spTree>
    <p:extLst>
      <p:ext uri="{BB962C8B-B14F-4D97-AF65-F5344CB8AC3E}">
        <p14:creationId xmlns:p14="http://schemas.microsoft.com/office/powerpoint/2010/main" val="1650332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8725414" cy="1077218"/>
          </a:xfrm>
          <a:prstGeom prst="rect">
            <a:avLst/>
          </a:prstGeom>
          <a:noFill/>
        </p:spPr>
        <p:txBody>
          <a:bodyPr wrap="square" rtlCol="0">
            <a:spAutoFit/>
          </a:bodyPr>
          <a:lstStyle/>
          <a:p>
            <a:r>
              <a:rPr lang="ru-RU" sz="3200" dirty="0">
                <a:solidFill>
                  <a:srgbClr val="0033A0"/>
                </a:solidFill>
                <a:latin typeface="Montserrat Medium" pitchFamily="2" charset="0"/>
              </a:rPr>
              <a:t>Как ускорить работу в </a:t>
            </a:r>
            <a:r>
              <a:rPr lang="en-US" sz="3200" dirty="0">
                <a:solidFill>
                  <a:srgbClr val="0033A0"/>
                </a:solidFill>
                <a:latin typeface="Montserrat Medium" pitchFamily="2" charset="0"/>
              </a:rPr>
              <a:t>PowerPoint</a:t>
            </a:r>
          </a:p>
          <a:p>
            <a:r>
              <a:rPr lang="ru-RU" sz="3200" dirty="0">
                <a:solidFill>
                  <a:srgbClr val="0033A0"/>
                </a:solidFill>
                <a:latin typeface="Montserrat Medium" pitchFamily="2" charset="0"/>
              </a:rPr>
              <a:t>Горячие клавиши</a:t>
            </a:r>
            <a:endParaRPr lang="en-US" sz="3200" dirty="0">
              <a:solidFill>
                <a:srgbClr val="0033A0"/>
              </a:solidFill>
              <a:latin typeface="Montserrat Medium" pitchFamily="2" charset="0"/>
            </a:endParaRP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11</a:t>
            </a:fld>
            <a:endParaRPr lang="en-US" sz="900" dirty="0">
              <a:solidFill>
                <a:srgbClr val="0033A0"/>
              </a:solidFill>
              <a:latin typeface="Montserrat Medium" pitchFamily="2" charset="0"/>
            </a:endParaRPr>
          </a:p>
        </p:txBody>
      </p:sp>
      <p:sp>
        <p:nvSpPr>
          <p:cNvPr id="2" name="TextBox 1">
            <a:extLst>
              <a:ext uri="{FF2B5EF4-FFF2-40B4-BE49-F238E27FC236}">
                <a16:creationId xmlns:a16="http://schemas.microsoft.com/office/drawing/2014/main" id="{F73BFD93-5567-2DE9-1538-74D47DE59B94}"/>
              </a:ext>
            </a:extLst>
          </p:cNvPr>
          <p:cNvSpPr txBox="1"/>
          <p:nvPr/>
        </p:nvSpPr>
        <p:spPr>
          <a:xfrm>
            <a:off x="3639877" y="3065414"/>
            <a:ext cx="1607290" cy="861774"/>
          </a:xfrm>
          <a:prstGeom prst="rect">
            <a:avLst/>
          </a:prstGeom>
          <a:noFill/>
        </p:spPr>
        <p:txBody>
          <a:bodyPr wrap="square" rtlCol="0">
            <a:spAutoFit/>
          </a:bodyPr>
          <a:lstStyle/>
          <a:p>
            <a:r>
              <a:rPr lang="en-US" sz="5000" dirty="0">
                <a:solidFill>
                  <a:srgbClr val="CF4520"/>
                </a:solidFill>
                <a:latin typeface="Montserrat Medium" pitchFamily="2" charset="0"/>
              </a:rPr>
              <a:t>Ctrl</a:t>
            </a:r>
          </a:p>
        </p:txBody>
      </p:sp>
      <p:sp>
        <p:nvSpPr>
          <p:cNvPr id="3" name="TextBox 2">
            <a:extLst>
              <a:ext uri="{FF2B5EF4-FFF2-40B4-BE49-F238E27FC236}">
                <a16:creationId xmlns:a16="http://schemas.microsoft.com/office/drawing/2014/main" id="{BF590097-6D75-ABAD-49AD-B48031B06286}"/>
              </a:ext>
            </a:extLst>
          </p:cNvPr>
          <p:cNvSpPr txBox="1"/>
          <p:nvPr/>
        </p:nvSpPr>
        <p:spPr>
          <a:xfrm>
            <a:off x="6308650" y="3065414"/>
            <a:ext cx="1857154" cy="861774"/>
          </a:xfrm>
          <a:prstGeom prst="rect">
            <a:avLst/>
          </a:prstGeom>
          <a:noFill/>
        </p:spPr>
        <p:txBody>
          <a:bodyPr wrap="square" rtlCol="0">
            <a:spAutoFit/>
          </a:bodyPr>
          <a:lstStyle/>
          <a:p>
            <a:r>
              <a:rPr lang="en-US" sz="5000" dirty="0">
                <a:solidFill>
                  <a:srgbClr val="CF4520"/>
                </a:solidFill>
                <a:latin typeface="Montserrat Medium" pitchFamily="2" charset="0"/>
              </a:rPr>
              <a:t>Shift</a:t>
            </a:r>
          </a:p>
        </p:txBody>
      </p:sp>
      <p:sp>
        <p:nvSpPr>
          <p:cNvPr id="5" name="Номер слайда 6">
            <a:extLst>
              <a:ext uri="{FF2B5EF4-FFF2-40B4-BE49-F238E27FC236}">
                <a16:creationId xmlns:a16="http://schemas.microsoft.com/office/drawing/2014/main" id="{3A39C205-29F1-800D-5808-566B0DE00618}"/>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Ускоряем работу</a:t>
            </a:r>
            <a:endParaRPr lang="en-US" sz="900" dirty="0">
              <a:solidFill>
                <a:srgbClr val="0033A0"/>
              </a:solidFill>
              <a:latin typeface="Montserrat Medium" pitchFamily="2" charset="0"/>
            </a:endParaRPr>
          </a:p>
        </p:txBody>
      </p:sp>
    </p:spTree>
    <p:extLst>
      <p:ext uri="{BB962C8B-B14F-4D97-AF65-F5344CB8AC3E}">
        <p14:creationId xmlns:p14="http://schemas.microsoft.com/office/powerpoint/2010/main" val="2217680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8725414" cy="1077218"/>
          </a:xfrm>
          <a:prstGeom prst="rect">
            <a:avLst/>
          </a:prstGeom>
          <a:noFill/>
        </p:spPr>
        <p:txBody>
          <a:bodyPr wrap="square" rtlCol="0">
            <a:spAutoFit/>
          </a:bodyPr>
          <a:lstStyle/>
          <a:p>
            <a:r>
              <a:rPr lang="ru-RU" sz="3200" dirty="0">
                <a:solidFill>
                  <a:srgbClr val="0033A0"/>
                </a:solidFill>
                <a:latin typeface="Montserrat Medium" pitchFamily="2" charset="0"/>
              </a:rPr>
              <a:t>Как ускорить работу в </a:t>
            </a:r>
            <a:r>
              <a:rPr lang="en-US" sz="3200" dirty="0">
                <a:solidFill>
                  <a:srgbClr val="0033A0"/>
                </a:solidFill>
                <a:latin typeface="Montserrat Medium" pitchFamily="2" charset="0"/>
              </a:rPr>
              <a:t>PowerPoint</a:t>
            </a:r>
          </a:p>
          <a:p>
            <a:r>
              <a:rPr lang="ru-RU" sz="3200" dirty="0">
                <a:solidFill>
                  <a:srgbClr val="0033A0"/>
                </a:solidFill>
                <a:latin typeface="Montserrat Medium" pitchFamily="2" charset="0"/>
              </a:rPr>
              <a:t>Дублирование объекта</a:t>
            </a:r>
            <a:endParaRPr lang="en-US" sz="3200" dirty="0">
              <a:solidFill>
                <a:srgbClr val="0033A0"/>
              </a:solidFill>
              <a:latin typeface="Montserrat Medium" pitchFamily="2" charset="0"/>
            </a:endParaRP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12</a:t>
            </a:fld>
            <a:endParaRPr lang="en-US" sz="900" dirty="0">
              <a:solidFill>
                <a:srgbClr val="0033A0"/>
              </a:solidFill>
              <a:latin typeface="Montserrat Medium" pitchFamily="2" charset="0"/>
            </a:endParaRPr>
          </a:p>
        </p:txBody>
      </p:sp>
      <p:sp>
        <p:nvSpPr>
          <p:cNvPr id="2" name="Овал 1">
            <a:extLst>
              <a:ext uri="{FF2B5EF4-FFF2-40B4-BE49-F238E27FC236}">
                <a16:creationId xmlns:a16="http://schemas.microsoft.com/office/drawing/2014/main" id="{04C12F7F-637E-D962-3138-10FDA5642D06}"/>
              </a:ext>
            </a:extLst>
          </p:cNvPr>
          <p:cNvSpPr/>
          <p:nvPr/>
        </p:nvSpPr>
        <p:spPr>
          <a:xfrm>
            <a:off x="550864" y="1962263"/>
            <a:ext cx="1147762" cy="1147762"/>
          </a:xfrm>
          <a:prstGeom prst="ellipse">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Номер слайда 6">
            <a:extLst>
              <a:ext uri="{FF2B5EF4-FFF2-40B4-BE49-F238E27FC236}">
                <a16:creationId xmlns:a16="http://schemas.microsoft.com/office/drawing/2014/main" id="{BB6C7AFB-2E72-F4E6-DDB8-FDAD9E30360B}"/>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Ускоряем работу</a:t>
            </a:r>
            <a:endParaRPr lang="en-US" sz="900" dirty="0">
              <a:solidFill>
                <a:srgbClr val="0033A0"/>
              </a:solidFill>
              <a:latin typeface="Montserrat Medium" pitchFamily="2" charset="0"/>
            </a:endParaRPr>
          </a:p>
        </p:txBody>
      </p:sp>
    </p:spTree>
    <p:extLst>
      <p:ext uri="{BB962C8B-B14F-4D97-AF65-F5344CB8AC3E}">
        <p14:creationId xmlns:p14="http://schemas.microsoft.com/office/powerpoint/2010/main" val="4050267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8725414" cy="1077218"/>
          </a:xfrm>
          <a:prstGeom prst="rect">
            <a:avLst/>
          </a:prstGeom>
          <a:noFill/>
        </p:spPr>
        <p:txBody>
          <a:bodyPr wrap="square" rtlCol="0">
            <a:spAutoFit/>
          </a:bodyPr>
          <a:lstStyle/>
          <a:p>
            <a:r>
              <a:rPr lang="ru-RU" sz="3200" dirty="0">
                <a:solidFill>
                  <a:srgbClr val="0033A0"/>
                </a:solidFill>
                <a:latin typeface="Montserrat Medium" pitchFamily="2" charset="0"/>
              </a:rPr>
              <a:t>Как ускорить работу в </a:t>
            </a:r>
            <a:r>
              <a:rPr lang="en-US" sz="3200" dirty="0">
                <a:solidFill>
                  <a:srgbClr val="0033A0"/>
                </a:solidFill>
                <a:latin typeface="Montserrat Medium" pitchFamily="2" charset="0"/>
              </a:rPr>
              <a:t>PowerPoint</a:t>
            </a:r>
          </a:p>
          <a:p>
            <a:r>
              <a:rPr lang="ru-RU" sz="3200" dirty="0">
                <a:solidFill>
                  <a:srgbClr val="0033A0"/>
                </a:solidFill>
                <a:latin typeface="Montserrat Medium" pitchFamily="2" charset="0"/>
              </a:rPr>
              <a:t>Формат по образцу</a:t>
            </a:r>
            <a:endParaRPr lang="en-US" sz="3200" dirty="0">
              <a:solidFill>
                <a:srgbClr val="0033A0"/>
              </a:solidFill>
              <a:latin typeface="Montserrat Medium" pitchFamily="2" charset="0"/>
            </a:endParaRP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13</a:t>
            </a:fld>
            <a:endParaRPr lang="en-US" sz="900" dirty="0">
              <a:solidFill>
                <a:srgbClr val="0033A0"/>
              </a:solidFill>
              <a:latin typeface="Montserrat Medium" pitchFamily="2" charset="0"/>
            </a:endParaRPr>
          </a:p>
        </p:txBody>
      </p:sp>
      <p:sp>
        <p:nvSpPr>
          <p:cNvPr id="2" name="Прямоугольник: скругленные углы 1">
            <a:extLst>
              <a:ext uri="{FF2B5EF4-FFF2-40B4-BE49-F238E27FC236}">
                <a16:creationId xmlns:a16="http://schemas.microsoft.com/office/drawing/2014/main" id="{171F06DF-054B-D47F-68F2-BF4AD292F656}"/>
              </a:ext>
            </a:extLst>
          </p:cNvPr>
          <p:cNvSpPr/>
          <p:nvPr/>
        </p:nvSpPr>
        <p:spPr>
          <a:xfrm>
            <a:off x="550864" y="1881962"/>
            <a:ext cx="2298700" cy="3620387"/>
          </a:xfrm>
          <a:prstGeom prst="roundRect">
            <a:avLst>
              <a:gd name="adj" fmla="val 5492"/>
            </a:avLst>
          </a:prstGeom>
          <a:solidFill>
            <a:schemeClr val="bg1"/>
          </a:solidFill>
          <a:ln>
            <a:noFill/>
          </a:ln>
          <a:effectLst>
            <a:outerShdw blurRad="254000" dist="508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Прямоугольник: скругленные углы 9">
            <a:extLst>
              <a:ext uri="{FF2B5EF4-FFF2-40B4-BE49-F238E27FC236}">
                <a16:creationId xmlns:a16="http://schemas.microsoft.com/office/drawing/2014/main" id="{7FA296F6-15A7-7D1D-7E6E-38CC229D6A08}"/>
              </a:ext>
            </a:extLst>
          </p:cNvPr>
          <p:cNvSpPr/>
          <p:nvPr/>
        </p:nvSpPr>
        <p:spPr>
          <a:xfrm>
            <a:off x="3422650" y="1881962"/>
            <a:ext cx="2298700" cy="3620387"/>
          </a:xfrm>
          <a:prstGeom prst="roundRect">
            <a:avLst>
              <a:gd name="adj" fmla="val 5492"/>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Прямоугольник: скругленные углы 10">
            <a:extLst>
              <a:ext uri="{FF2B5EF4-FFF2-40B4-BE49-F238E27FC236}">
                <a16:creationId xmlns:a16="http://schemas.microsoft.com/office/drawing/2014/main" id="{459E31C2-6181-F7A9-8586-0FD739520187}"/>
              </a:ext>
            </a:extLst>
          </p:cNvPr>
          <p:cNvSpPr/>
          <p:nvPr/>
        </p:nvSpPr>
        <p:spPr>
          <a:xfrm>
            <a:off x="6294436" y="1881962"/>
            <a:ext cx="2298700" cy="3620387"/>
          </a:xfrm>
          <a:prstGeom prst="roundRect">
            <a:avLst>
              <a:gd name="adj" fmla="val 5492"/>
            </a:avLst>
          </a:prstGeom>
          <a:solidFill>
            <a:srgbClr val="CF4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Прямоугольник: скругленные углы 11">
            <a:extLst>
              <a:ext uri="{FF2B5EF4-FFF2-40B4-BE49-F238E27FC236}">
                <a16:creationId xmlns:a16="http://schemas.microsoft.com/office/drawing/2014/main" id="{32932BFE-7EAE-0BD2-1F32-42699BB15B96}"/>
              </a:ext>
            </a:extLst>
          </p:cNvPr>
          <p:cNvSpPr/>
          <p:nvPr/>
        </p:nvSpPr>
        <p:spPr>
          <a:xfrm>
            <a:off x="9166222" y="1881962"/>
            <a:ext cx="2298700" cy="3620387"/>
          </a:xfrm>
          <a:prstGeom prst="roundRect">
            <a:avLst>
              <a:gd name="adj" fmla="val 5492"/>
            </a:avLst>
          </a:prstGeom>
          <a:solidFill>
            <a:srgbClr val="69B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Номер слайда 6">
            <a:extLst>
              <a:ext uri="{FF2B5EF4-FFF2-40B4-BE49-F238E27FC236}">
                <a16:creationId xmlns:a16="http://schemas.microsoft.com/office/drawing/2014/main" id="{65183AEF-567D-CFB6-9E4E-FB1C1AEDDD79}"/>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Ускоряем работу</a:t>
            </a:r>
            <a:endParaRPr lang="en-US" sz="900" dirty="0">
              <a:solidFill>
                <a:srgbClr val="0033A0"/>
              </a:solidFill>
              <a:latin typeface="Montserrat Medium" pitchFamily="2" charset="0"/>
            </a:endParaRPr>
          </a:p>
        </p:txBody>
      </p:sp>
    </p:spTree>
    <p:extLst>
      <p:ext uri="{BB962C8B-B14F-4D97-AF65-F5344CB8AC3E}">
        <p14:creationId xmlns:p14="http://schemas.microsoft.com/office/powerpoint/2010/main" val="1204604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8725414" cy="1077218"/>
          </a:xfrm>
          <a:prstGeom prst="rect">
            <a:avLst/>
          </a:prstGeom>
          <a:noFill/>
        </p:spPr>
        <p:txBody>
          <a:bodyPr wrap="square" rtlCol="0">
            <a:spAutoFit/>
          </a:bodyPr>
          <a:lstStyle/>
          <a:p>
            <a:r>
              <a:rPr lang="ru-RU" sz="3200" dirty="0">
                <a:solidFill>
                  <a:srgbClr val="0033A0"/>
                </a:solidFill>
                <a:latin typeface="Montserrat Medium" pitchFamily="2" charset="0"/>
              </a:rPr>
              <a:t>Как ускорить работу в </a:t>
            </a:r>
            <a:r>
              <a:rPr lang="en-US" sz="3200" dirty="0">
                <a:solidFill>
                  <a:srgbClr val="0033A0"/>
                </a:solidFill>
                <a:latin typeface="Montserrat Medium" pitchFamily="2" charset="0"/>
              </a:rPr>
              <a:t>PowerPoint</a:t>
            </a:r>
          </a:p>
          <a:p>
            <a:r>
              <a:rPr lang="ru-RU" sz="3200" dirty="0">
                <a:solidFill>
                  <a:srgbClr val="0033A0"/>
                </a:solidFill>
                <a:latin typeface="Montserrat Medium" pitchFamily="2" charset="0"/>
              </a:rPr>
              <a:t>Замена шрифтов</a:t>
            </a:r>
            <a:endParaRPr lang="en-US" sz="3200" dirty="0">
              <a:solidFill>
                <a:srgbClr val="0033A0"/>
              </a:solidFill>
              <a:latin typeface="Montserrat Medium" pitchFamily="2" charset="0"/>
            </a:endParaRP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14</a:t>
            </a:fld>
            <a:endParaRPr lang="en-US" sz="900" dirty="0">
              <a:solidFill>
                <a:srgbClr val="0033A0"/>
              </a:solidFill>
              <a:latin typeface="Montserrat Medium" pitchFamily="2" charset="0"/>
            </a:endParaRPr>
          </a:p>
        </p:txBody>
      </p:sp>
      <p:sp>
        <p:nvSpPr>
          <p:cNvPr id="2" name="TextBox 1">
            <a:extLst>
              <a:ext uri="{FF2B5EF4-FFF2-40B4-BE49-F238E27FC236}">
                <a16:creationId xmlns:a16="http://schemas.microsoft.com/office/drawing/2014/main" id="{06A7E0C6-E631-BF62-AE4D-F8479FE08E51}"/>
              </a:ext>
            </a:extLst>
          </p:cNvPr>
          <p:cNvSpPr txBox="1"/>
          <p:nvPr/>
        </p:nvSpPr>
        <p:spPr>
          <a:xfrm>
            <a:off x="3701200" y="2312448"/>
            <a:ext cx="6592739" cy="2842445"/>
          </a:xfrm>
          <a:prstGeom prst="rect">
            <a:avLst/>
          </a:prstGeom>
          <a:noFill/>
        </p:spPr>
        <p:txBody>
          <a:bodyPr wrap="square" rtlCol="0">
            <a:spAutoFit/>
          </a:bodyPr>
          <a:lstStyle/>
          <a:p>
            <a:pPr>
              <a:lnSpc>
                <a:spcPts val="2400"/>
              </a:lnSpc>
            </a:pPr>
            <a:r>
              <a:rPr lang="en-US" dirty="0">
                <a:solidFill>
                  <a:schemeClr val="bg1">
                    <a:lumMod val="50000"/>
                  </a:schemeClr>
                </a:solidFill>
                <a:latin typeface="Montserrat Medium" pitchFamily="2" charset="0"/>
              </a:rPr>
              <a:t>Lorem ipsum dolor sit </a:t>
            </a:r>
            <a:r>
              <a:rPr lang="en-US" dirty="0" err="1">
                <a:solidFill>
                  <a:schemeClr val="bg1">
                    <a:lumMod val="50000"/>
                  </a:schemeClr>
                </a:solidFill>
                <a:latin typeface="Montserrat Medium" pitchFamily="2" charset="0"/>
              </a:rPr>
              <a:t>amet</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consectetur</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adipiscing</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elit</a:t>
            </a:r>
            <a:r>
              <a:rPr lang="en-US" dirty="0">
                <a:solidFill>
                  <a:schemeClr val="bg1">
                    <a:lumMod val="50000"/>
                  </a:schemeClr>
                </a:solidFill>
                <a:latin typeface="Montserrat Medium" pitchFamily="2" charset="0"/>
              </a:rPr>
              <a:t>, sed do </a:t>
            </a:r>
            <a:r>
              <a:rPr lang="en-US" dirty="0" err="1">
                <a:solidFill>
                  <a:schemeClr val="bg1">
                    <a:lumMod val="50000"/>
                  </a:schemeClr>
                </a:solidFill>
                <a:latin typeface="Montserrat Medium" pitchFamily="2" charset="0"/>
              </a:rPr>
              <a:t>eiusmod</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tempor</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incididunt</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ut</a:t>
            </a:r>
            <a:r>
              <a:rPr lang="en-US" dirty="0">
                <a:solidFill>
                  <a:schemeClr val="bg1">
                    <a:lumMod val="50000"/>
                  </a:schemeClr>
                </a:solidFill>
                <a:latin typeface="Montserrat Medium" pitchFamily="2" charset="0"/>
              </a:rPr>
              <a:t> labore et dolore magna </a:t>
            </a:r>
            <a:r>
              <a:rPr lang="en-US" dirty="0" err="1">
                <a:solidFill>
                  <a:schemeClr val="bg1">
                    <a:lumMod val="50000"/>
                  </a:schemeClr>
                </a:solidFill>
                <a:latin typeface="Montserrat Medium" pitchFamily="2" charset="0"/>
              </a:rPr>
              <a:t>aliqua</a:t>
            </a:r>
            <a:r>
              <a:rPr lang="en-US" dirty="0">
                <a:solidFill>
                  <a:schemeClr val="bg1">
                    <a:lumMod val="50000"/>
                  </a:schemeClr>
                </a:solidFill>
                <a:latin typeface="Montserrat Medium" pitchFamily="2" charset="0"/>
              </a:rPr>
              <a:t>. Ut </a:t>
            </a:r>
            <a:r>
              <a:rPr lang="en-US" dirty="0" err="1">
                <a:solidFill>
                  <a:schemeClr val="bg1">
                    <a:lumMod val="50000"/>
                  </a:schemeClr>
                </a:solidFill>
                <a:latin typeface="Montserrat Medium" pitchFamily="2" charset="0"/>
              </a:rPr>
              <a:t>enim</a:t>
            </a:r>
            <a:r>
              <a:rPr lang="en-US" dirty="0">
                <a:solidFill>
                  <a:schemeClr val="bg1">
                    <a:lumMod val="50000"/>
                  </a:schemeClr>
                </a:solidFill>
                <a:latin typeface="Montserrat Medium" pitchFamily="2" charset="0"/>
              </a:rPr>
              <a:t> ad minim </a:t>
            </a:r>
            <a:r>
              <a:rPr lang="en-US" dirty="0" err="1">
                <a:solidFill>
                  <a:schemeClr val="bg1">
                    <a:lumMod val="50000"/>
                  </a:schemeClr>
                </a:solidFill>
                <a:latin typeface="Montserrat Medium" pitchFamily="2" charset="0"/>
              </a:rPr>
              <a:t>veniam</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quis</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nostrud</a:t>
            </a:r>
            <a:r>
              <a:rPr lang="en-US" dirty="0">
                <a:solidFill>
                  <a:schemeClr val="bg1">
                    <a:lumMod val="50000"/>
                  </a:schemeClr>
                </a:solidFill>
                <a:latin typeface="Montserrat Medium" pitchFamily="2" charset="0"/>
              </a:rPr>
              <a:t> exercitation </a:t>
            </a:r>
            <a:r>
              <a:rPr lang="en-US" dirty="0" err="1">
                <a:solidFill>
                  <a:schemeClr val="bg1">
                    <a:lumMod val="50000"/>
                  </a:schemeClr>
                </a:solidFill>
                <a:latin typeface="Montserrat Medium" pitchFamily="2" charset="0"/>
              </a:rPr>
              <a:t>ullamco</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laboris</a:t>
            </a:r>
            <a:r>
              <a:rPr lang="en-US" dirty="0">
                <a:solidFill>
                  <a:schemeClr val="bg1">
                    <a:lumMod val="50000"/>
                  </a:schemeClr>
                </a:solidFill>
                <a:latin typeface="Montserrat Medium" pitchFamily="2" charset="0"/>
              </a:rPr>
              <a:t> nisi </a:t>
            </a:r>
            <a:r>
              <a:rPr lang="en-US" dirty="0" err="1">
                <a:solidFill>
                  <a:schemeClr val="bg1">
                    <a:lumMod val="50000"/>
                  </a:schemeClr>
                </a:solidFill>
                <a:latin typeface="Montserrat Medium" pitchFamily="2" charset="0"/>
              </a:rPr>
              <a:t>ut</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aliquip</a:t>
            </a:r>
            <a:r>
              <a:rPr lang="en-US" dirty="0">
                <a:solidFill>
                  <a:schemeClr val="bg1">
                    <a:lumMod val="50000"/>
                  </a:schemeClr>
                </a:solidFill>
                <a:latin typeface="Montserrat Medium" pitchFamily="2" charset="0"/>
              </a:rPr>
              <a:t> ex </a:t>
            </a:r>
            <a:r>
              <a:rPr lang="en-US" dirty="0" err="1">
                <a:solidFill>
                  <a:schemeClr val="bg1">
                    <a:lumMod val="50000"/>
                  </a:schemeClr>
                </a:solidFill>
                <a:latin typeface="Montserrat Medium" pitchFamily="2" charset="0"/>
              </a:rPr>
              <a:t>ea</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commodo</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consequat</a:t>
            </a:r>
            <a:r>
              <a:rPr lang="en-US" dirty="0">
                <a:solidFill>
                  <a:schemeClr val="bg1">
                    <a:lumMod val="50000"/>
                  </a:schemeClr>
                </a:solidFill>
                <a:latin typeface="Montserrat Medium" pitchFamily="2" charset="0"/>
              </a:rPr>
              <a:t>. Duis </a:t>
            </a:r>
            <a:r>
              <a:rPr lang="en-US" dirty="0" err="1">
                <a:solidFill>
                  <a:schemeClr val="bg1">
                    <a:lumMod val="50000"/>
                  </a:schemeClr>
                </a:solidFill>
                <a:latin typeface="Montserrat Medium" pitchFamily="2" charset="0"/>
              </a:rPr>
              <a:t>aute</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irure</a:t>
            </a:r>
            <a:r>
              <a:rPr lang="en-US" dirty="0">
                <a:solidFill>
                  <a:schemeClr val="bg1">
                    <a:lumMod val="50000"/>
                  </a:schemeClr>
                </a:solidFill>
                <a:latin typeface="Montserrat Medium" pitchFamily="2" charset="0"/>
              </a:rPr>
              <a:t> dolor in </a:t>
            </a:r>
            <a:r>
              <a:rPr lang="en-US" dirty="0" err="1">
                <a:solidFill>
                  <a:schemeClr val="bg1">
                    <a:lumMod val="50000"/>
                  </a:schemeClr>
                </a:solidFill>
                <a:latin typeface="Montserrat Medium" pitchFamily="2" charset="0"/>
              </a:rPr>
              <a:t>reprehenderit</a:t>
            </a:r>
            <a:r>
              <a:rPr lang="en-US" dirty="0">
                <a:solidFill>
                  <a:schemeClr val="bg1">
                    <a:lumMod val="50000"/>
                  </a:schemeClr>
                </a:solidFill>
                <a:latin typeface="Montserrat Medium" pitchFamily="2" charset="0"/>
              </a:rPr>
              <a:t> in </a:t>
            </a:r>
            <a:r>
              <a:rPr lang="en-US" dirty="0" err="1">
                <a:solidFill>
                  <a:schemeClr val="bg1">
                    <a:lumMod val="50000"/>
                  </a:schemeClr>
                </a:solidFill>
                <a:latin typeface="Montserrat Medium" pitchFamily="2" charset="0"/>
              </a:rPr>
              <a:t>voluptate</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velit</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esse</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cillum</a:t>
            </a:r>
            <a:r>
              <a:rPr lang="en-US" dirty="0">
                <a:solidFill>
                  <a:schemeClr val="bg1">
                    <a:lumMod val="50000"/>
                  </a:schemeClr>
                </a:solidFill>
                <a:latin typeface="Montserrat Medium" pitchFamily="2" charset="0"/>
              </a:rPr>
              <a:t> dolore </a:t>
            </a:r>
            <a:r>
              <a:rPr lang="en-US" dirty="0" err="1">
                <a:solidFill>
                  <a:schemeClr val="bg1">
                    <a:lumMod val="50000"/>
                  </a:schemeClr>
                </a:solidFill>
                <a:latin typeface="Montserrat Medium" pitchFamily="2" charset="0"/>
              </a:rPr>
              <a:t>eu</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fugiat</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nulla</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pariatur</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Excepteur</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sint</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occaecat</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cupidatat</a:t>
            </a:r>
            <a:r>
              <a:rPr lang="en-US" dirty="0">
                <a:solidFill>
                  <a:schemeClr val="bg1">
                    <a:lumMod val="50000"/>
                  </a:schemeClr>
                </a:solidFill>
                <a:latin typeface="Montserrat Medium" pitchFamily="2" charset="0"/>
              </a:rPr>
              <a:t> non </a:t>
            </a:r>
            <a:r>
              <a:rPr lang="en-US" dirty="0" err="1">
                <a:solidFill>
                  <a:schemeClr val="bg1">
                    <a:lumMod val="50000"/>
                  </a:schemeClr>
                </a:solidFill>
                <a:latin typeface="Montserrat Medium" pitchFamily="2" charset="0"/>
              </a:rPr>
              <a:t>proident</a:t>
            </a:r>
            <a:r>
              <a:rPr lang="en-US" dirty="0">
                <a:solidFill>
                  <a:schemeClr val="bg1">
                    <a:lumMod val="50000"/>
                  </a:schemeClr>
                </a:solidFill>
                <a:latin typeface="Montserrat Medium" pitchFamily="2" charset="0"/>
              </a:rPr>
              <a:t>, sunt in culpa qui </a:t>
            </a:r>
            <a:r>
              <a:rPr lang="en-US" dirty="0" err="1">
                <a:solidFill>
                  <a:schemeClr val="bg1">
                    <a:lumMod val="50000"/>
                  </a:schemeClr>
                </a:solidFill>
                <a:latin typeface="Montserrat Medium" pitchFamily="2" charset="0"/>
              </a:rPr>
              <a:t>officia</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deserunt</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mollit</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anim</a:t>
            </a:r>
            <a:r>
              <a:rPr lang="en-US" dirty="0">
                <a:solidFill>
                  <a:schemeClr val="bg1">
                    <a:lumMod val="50000"/>
                  </a:schemeClr>
                </a:solidFill>
                <a:latin typeface="Montserrat Medium" pitchFamily="2" charset="0"/>
              </a:rPr>
              <a:t> id </a:t>
            </a:r>
            <a:r>
              <a:rPr lang="en-US" dirty="0" err="1">
                <a:solidFill>
                  <a:schemeClr val="bg1">
                    <a:lumMod val="50000"/>
                  </a:schemeClr>
                </a:solidFill>
                <a:latin typeface="Montserrat Medium" pitchFamily="2" charset="0"/>
              </a:rPr>
              <a:t>est</a:t>
            </a:r>
            <a:r>
              <a:rPr lang="en-US" dirty="0">
                <a:solidFill>
                  <a:schemeClr val="bg1">
                    <a:lumMod val="50000"/>
                  </a:schemeClr>
                </a:solidFill>
                <a:latin typeface="Montserrat Medium" pitchFamily="2" charset="0"/>
              </a:rPr>
              <a:t> </a:t>
            </a:r>
            <a:r>
              <a:rPr lang="en-US" dirty="0" err="1">
                <a:solidFill>
                  <a:schemeClr val="bg1">
                    <a:lumMod val="50000"/>
                  </a:schemeClr>
                </a:solidFill>
                <a:latin typeface="Montserrat Medium" pitchFamily="2" charset="0"/>
              </a:rPr>
              <a:t>laborum</a:t>
            </a:r>
            <a:r>
              <a:rPr lang="en-US" dirty="0">
                <a:solidFill>
                  <a:schemeClr val="bg1">
                    <a:lumMod val="50000"/>
                  </a:schemeClr>
                </a:solidFill>
                <a:latin typeface="Montserrat Medium" pitchFamily="2" charset="0"/>
              </a:rPr>
              <a:t>.</a:t>
            </a:r>
          </a:p>
        </p:txBody>
      </p:sp>
      <p:sp>
        <p:nvSpPr>
          <p:cNvPr id="3" name="Номер слайда 6">
            <a:extLst>
              <a:ext uri="{FF2B5EF4-FFF2-40B4-BE49-F238E27FC236}">
                <a16:creationId xmlns:a16="http://schemas.microsoft.com/office/drawing/2014/main" id="{767F15C2-120A-9074-94D9-69FED98D6789}"/>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Ускоряем работу</a:t>
            </a:r>
            <a:endParaRPr lang="en-US" sz="900" dirty="0">
              <a:solidFill>
                <a:srgbClr val="0033A0"/>
              </a:solidFill>
              <a:latin typeface="Montserrat Medium" pitchFamily="2" charset="0"/>
            </a:endParaRPr>
          </a:p>
        </p:txBody>
      </p:sp>
      <p:pic>
        <p:nvPicPr>
          <p:cNvPr id="9" name="Рисунок 8">
            <a:extLst>
              <a:ext uri="{FF2B5EF4-FFF2-40B4-BE49-F238E27FC236}">
                <a16:creationId xmlns:a16="http://schemas.microsoft.com/office/drawing/2014/main" id="{55F75EB7-0908-56DC-7878-4C8D5F504779}"/>
              </a:ext>
            </a:extLst>
          </p:cNvPr>
          <p:cNvPicPr>
            <a:picLocks noChangeAspect="1"/>
          </p:cNvPicPr>
          <p:nvPr/>
        </p:nvPicPr>
        <p:blipFill>
          <a:blip r:embed="rId4"/>
          <a:stretch>
            <a:fillRect/>
          </a:stretch>
        </p:blipFill>
        <p:spPr>
          <a:xfrm>
            <a:off x="649658" y="2399662"/>
            <a:ext cx="2502029" cy="1803493"/>
          </a:xfrm>
          <a:prstGeom prst="roundRect">
            <a:avLst>
              <a:gd name="adj" fmla="val 4581"/>
            </a:avLst>
          </a:prstGeom>
        </p:spPr>
      </p:pic>
    </p:spTree>
    <p:extLst>
      <p:ext uri="{BB962C8B-B14F-4D97-AF65-F5344CB8AC3E}">
        <p14:creationId xmlns:p14="http://schemas.microsoft.com/office/powerpoint/2010/main" val="3803932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8725414" cy="1077218"/>
          </a:xfrm>
          <a:prstGeom prst="rect">
            <a:avLst/>
          </a:prstGeom>
          <a:noFill/>
        </p:spPr>
        <p:txBody>
          <a:bodyPr wrap="square" rtlCol="0">
            <a:spAutoFit/>
          </a:bodyPr>
          <a:lstStyle/>
          <a:p>
            <a:r>
              <a:rPr lang="ru-RU" sz="3200" dirty="0">
                <a:solidFill>
                  <a:srgbClr val="0033A0"/>
                </a:solidFill>
                <a:latin typeface="Montserrat Medium" pitchFamily="2" charset="0"/>
              </a:rPr>
              <a:t>Как ускорить работу в </a:t>
            </a:r>
            <a:r>
              <a:rPr lang="en-US" sz="3200" dirty="0">
                <a:solidFill>
                  <a:srgbClr val="0033A0"/>
                </a:solidFill>
                <a:latin typeface="Montserrat Medium" pitchFamily="2" charset="0"/>
              </a:rPr>
              <a:t>PowerPoint</a:t>
            </a:r>
          </a:p>
          <a:p>
            <a:r>
              <a:rPr lang="ru-RU" sz="3200" dirty="0">
                <a:solidFill>
                  <a:srgbClr val="0033A0"/>
                </a:solidFill>
                <a:latin typeface="Montserrat Medium" pitchFamily="2" charset="0"/>
              </a:rPr>
              <a:t>Структура из списка</a:t>
            </a:r>
            <a:endParaRPr lang="en-US" sz="3200" dirty="0">
              <a:solidFill>
                <a:srgbClr val="0033A0"/>
              </a:solidFill>
              <a:latin typeface="Montserrat Medium" pitchFamily="2" charset="0"/>
            </a:endParaRP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15</a:t>
            </a:fld>
            <a:endParaRPr lang="en-US" sz="900" dirty="0">
              <a:solidFill>
                <a:srgbClr val="0033A0"/>
              </a:solidFill>
              <a:latin typeface="Montserrat Medium" pitchFamily="2" charset="0"/>
            </a:endParaRPr>
          </a:p>
        </p:txBody>
      </p:sp>
      <p:sp>
        <p:nvSpPr>
          <p:cNvPr id="10" name="Номер слайда 6">
            <a:extLst>
              <a:ext uri="{FF2B5EF4-FFF2-40B4-BE49-F238E27FC236}">
                <a16:creationId xmlns:a16="http://schemas.microsoft.com/office/drawing/2014/main" id="{BF5C7DA1-2959-AEBD-03F7-DC4F8AB24C6D}"/>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Ускоряем работу</a:t>
            </a:r>
            <a:endParaRPr lang="en-US" sz="900" dirty="0">
              <a:solidFill>
                <a:srgbClr val="0033A0"/>
              </a:solidFill>
              <a:latin typeface="Montserrat Medium" pitchFamily="2" charset="0"/>
            </a:endParaRPr>
          </a:p>
        </p:txBody>
      </p:sp>
      <p:sp>
        <p:nvSpPr>
          <p:cNvPr id="11" name="TextBox 10">
            <a:extLst>
              <a:ext uri="{FF2B5EF4-FFF2-40B4-BE49-F238E27FC236}">
                <a16:creationId xmlns:a16="http://schemas.microsoft.com/office/drawing/2014/main" id="{4DA0D31D-31CE-3E71-1C5F-64CC1CEE7FC8}"/>
              </a:ext>
            </a:extLst>
          </p:cNvPr>
          <p:cNvSpPr txBox="1"/>
          <p:nvPr/>
        </p:nvSpPr>
        <p:spPr>
          <a:xfrm>
            <a:off x="528083" y="1970132"/>
            <a:ext cx="2938169" cy="2062103"/>
          </a:xfrm>
          <a:prstGeom prst="rect">
            <a:avLst/>
          </a:prstGeom>
          <a:noFill/>
        </p:spPr>
        <p:txBody>
          <a:bodyPr wrap="square" rtlCol="0">
            <a:spAutoFit/>
          </a:bodyPr>
          <a:lstStyle/>
          <a:p>
            <a:r>
              <a:rPr lang="ru-RU" sz="1600" dirty="0">
                <a:solidFill>
                  <a:srgbClr val="69B3E7"/>
                </a:solidFill>
                <a:latin typeface="Montserrat Medium" pitchFamily="2" charset="0"/>
              </a:rPr>
              <a:t>Уровень 1</a:t>
            </a:r>
          </a:p>
          <a:p>
            <a:r>
              <a:rPr lang="ru-RU" sz="1600" dirty="0">
                <a:solidFill>
                  <a:srgbClr val="69B3E7"/>
                </a:solidFill>
                <a:latin typeface="Montserrat Medium" pitchFamily="2" charset="0"/>
              </a:rPr>
              <a:t>Уровень 2</a:t>
            </a:r>
          </a:p>
          <a:p>
            <a:r>
              <a:rPr lang="ru-RU" sz="1600" dirty="0">
                <a:solidFill>
                  <a:srgbClr val="69B3E7"/>
                </a:solidFill>
                <a:latin typeface="Montserrat Medium" pitchFamily="2" charset="0"/>
              </a:rPr>
              <a:t>Уровень 3</a:t>
            </a:r>
          </a:p>
          <a:p>
            <a:r>
              <a:rPr lang="ru-RU" sz="1600" dirty="0">
                <a:solidFill>
                  <a:srgbClr val="69B3E7"/>
                </a:solidFill>
                <a:latin typeface="Montserrat Medium" pitchFamily="2" charset="0"/>
              </a:rPr>
              <a:t>Уровень 3</a:t>
            </a:r>
          </a:p>
          <a:p>
            <a:r>
              <a:rPr lang="ru-RU" sz="1600" dirty="0">
                <a:solidFill>
                  <a:srgbClr val="69B3E7"/>
                </a:solidFill>
                <a:latin typeface="Montserrat Medium" pitchFamily="2" charset="0"/>
              </a:rPr>
              <a:t>Уровень 3</a:t>
            </a:r>
          </a:p>
          <a:p>
            <a:r>
              <a:rPr lang="ru-RU" sz="1600" dirty="0">
                <a:solidFill>
                  <a:srgbClr val="69B3E7"/>
                </a:solidFill>
                <a:latin typeface="Montserrat Medium" pitchFamily="2" charset="0"/>
              </a:rPr>
              <a:t>Уровень 2</a:t>
            </a:r>
          </a:p>
          <a:p>
            <a:r>
              <a:rPr lang="ru-RU" sz="1600" dirty="0">
                <a:solidFill>
                  <a:srgbClr val="69B3E7"/>
                </a:solidFill>
                <a:latin typeface="Montserrat Medium" pitchFamily="2" charset="0"/>
              </a:rPr>
              <a:t>Уровень 2</a:t>
            </a:r>
          </a:p>
          <a:p>
            <a:r>
              <a:rPr lang="ru-RU" sz="1600" dirty="0">
                <a:solidFill>
                  <a:srgbClr val="69B3E7"/>
                </a:solidFill>
                <a:latin typeface="Montserrat Medium" pitchFamily="2" charset="0"/>
              </a:rPr>
              <a:t>Уровень 3</a:t>
            </a:r>
          </a:p>
        </p:txBody>
      </p:sp>
    </p:spTree>
    <p:extLst>
      <p:ext uri="{BB962C8B-B14F-4D97-AF65-F5344CB8AC3E}">
        <p14:creationId xmlns:p14="http://schemas.microsoft.com/office/powerpoint/2010/main" val="3928210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8725414" cy="1077218"/>
          </a:xfrm>
          <a:prstGeom prst="rect">
            <a:avLst/>
          </a:prstGeom>
          <a:noFill/>
        </p:spPr>
        <p:txBody>
          <a:bodyPr wrap="square" rtlCol="0">
            <a:spAutoFit/>
          </a:bodyPr>
          <a:lstStyle/>
          <a:p>
            <a:r>
              <a:rPr lang="ru-RU" sz="3200" dirty="0">
                <a:solidFill>
                  <a:srgbClr val="0033A0"/>
                </a:solidFill>
                <a:latin typeface="Montserrat Medium" pitchFamily="2" charset="0"/>
              </a:rPr>
              <a:t>10 ошибок при работе с текстом</a:t>
            </a:r>
            <a:endParaRPr lang="en-US" sz="3200" dirty="0">
              <a:solidFill>
                <a:srgbClr val="0033A0"/>
              </a:solidFill>
              <a:latin typeface="Montserrat Medium" pitchFamily="2" charset="0"/>
            </a:endParaRPr>
          </a:p>
          <a:p>
            <a:r>
              <a:rPr lang="ru-RU" sz="3200" dirty="0">
                <a:solidFill>
                  <a:srgbClr val="0033A0"/>
                </a:solidFill>
                <a:latin typeface="Montserrat Medium" pitchFamily="2" charset="0"/>
              </a:rPr>
              <a:t>Интерлиньяж</a:t>
            </a: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16</a:t>
            </a:fld>
            <a:endParaRPr lang="en-US" sz="900" dirty="0">
              <a:solidFill>
                <a:srgbClr val="0033A0"/>
              </a:solidFill>
              <a:latin typeface="Montserrat Medium" pitchFamily="2" charset="0"/>
            </a:endParaRPr>
          </a:p>
        </p:txBody>
      </p:sp>
      <p:sp>
        <p:nvSpPr>
          <p:cNvPr id="8" name="Номер слайда 6">
            <a:extLst>
              <a:ext uri="{FF2B5EF4-FFF2-40B4-BE49-F238E27FC236}">
                <a16:creationId xmlns:a16="http://schemas.microsoft.com/office/drawing/2014/main" id="{A6C9734E-9C61-0294-5902-7036A82BD134}"/>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Ошибки при работе с текстом</a:t>
            </a:r>
            <a:endParaRPr lang="en-US" sz="900" dirty="0">
              <a:solidFill>
                <a:srgbClr val="0033A0"/>
              </a:solidFill>
              <a:latin typeface="Montserrat Medium" pitchFamily="2" charset="0"/>
            </a:endParaRPr>
          </a:p>
        </p:txBody>
      </p:sp>
      <p:sp>
        <p:nvSpPr>
          <p:cNvPr id="2" name="TextBox 1">
            <a:extLst>
              <a:ext uri="{FF2B5EF4-FFF2-40B4-BE49-F238E27FC236}">
                <a16:creationId xmlns:a16="http://schemas.microsoft.com/office/drawing/2014/main" id="{FDC4DCDE-EF44-A450-EBFD-21FEAF214E06}"/>
              </a:ext>
            </a:extLst>
          </p:cNvPr>
          <p:cNvSpPr txBox="1"/>
          <p:nvPr/>
        </p:nvSpPr>
        <p:spPr>
          <a:xfrm>
            <a:off x="460743" y="3463454"/>
            <a:ext cx="5312736" cy="1569660"/>
          </a:xfrm>
          <a:prstGeom prst="rect">
            <a:avLst/>
          </a:prstGeom>
          <a:noFill/>
        </p:spPr>
        <p:txBody>
          <a:bodyPr wrap="square" rtlCol="0">
            <a:spAutoFit/>
          </a:bodyPr>
          <a:lstStyle/>
          <a:p>
            <a:r>
              <a:rPr lang="ru-RU" sz="1600" dirty="0" err="1">
                <a:solidFill>
                  <a:schemeClr val="bg1">
                    <a:lumMod val="50000"/>
                  </a:schemeClr>
                </a:solidFill>
                <a:latin typeface="Montserrat Medium" pitchFamily="2" charset="0"/>
              </a:rPr>
              <a:t>Интерлинья́ж</a:t>
            </a:r>
            <a:r>
              <a:rPr lang="ru-RU" sz="1600" dirty="0">
                <a:solidFill>
                  <a:schemeClr val="bg1">
                    <a:lumMod val="50000"/>
                  </a:schemeClr>
                </a:solidFill>
                <a:latin typeface="Montserrat Medium" pitchFamily="2" charset="0"/>
              </a:rPr>
              <a:t> (от фр. </a:t>
            </a:r>
            <a:r>
              <a:rPr lang="ru-RU" sz="1600" dirty="0" err="1">
                <a:solidFill>
                  <a:schemeClr val="bg1">
                    <a:lumMod val="50000"/>
                  </a:schemeClr>
                </a:solidFill>
                <a:latin typeface="Montserrat Medium" pitchFamily="2" charset="0"/>
              </a:rPr>
              <a:t>interligne</a:t>
            </a:r>
            <a:r>
              <a:rPr lang="ru-RU" sz="1600" dirty="0">
                <a:solidFill>
                  <a:schemeClr val="bg1">
                    <a:lumMod val="50000"/>
                  </a:schemeClr>
                </a:solidFill>
                <a:latin typeface="Montserrat Medium" pitchFamily="2" charset="0"/>
              </a:rPr>
              <a:t>, букв. — «написанное между строк») — междустрочный пробел, расстояние между базовыми линиями соседних строк. В компьютерной вёрстке это понятие обычно называют «межстрочный интервал» (англ. </a:t>
            </a:r>
            <a:r>
              <a:rPr lang="ru-RU" sz="1600" dirty="0" err="1">
                <a:solidFill>
                  <a:schemeClr val="bg1">
                    <a:lumMod val="50000"/>
                  </a:schemeClr>
                </a:solidFill>
                <a:latin typeface="Montserrat Medium" pitchFamily="2" charset="0"/>
              </a:rPr>
              <a:t>line</a:t>
            </a:r>
            <a:r>
              <a:rPr lang="ru-RU" sz="1600" dirty="0">
                <a:solidFill>
                  <a:schemeClr val="bg1">
                    <a:lumMod val="50000"/>
                  </a:schemeClr>
                </a:solidFill>
                <a:latin typeface="Montserrat Medium" pitchFamily="2" charset="0"/>
              </a:rPr>
              <a:t> </a:t>
            </a:r>
            <a:r>
              <a:rPr lang="ru-RU" sz="1600" dirty="0" err="1">
                <a:solidFill>
                  <a:schemeClr val="bg1">
                    <a:lumMod val="50000"/>
                  </a:schemeClr>
                </a:solidFill>
                <a:latin typeface="Montserrat Medium" pitchFamily="2" charset="0"/>
              </a:rPr>
              <a:t>spacing</a:t>
            </a:r>
            <a:r>
              <a:rPr lang="ru-RU" sz="1600" dirty="0">
                <a:solidFill>
                  <a:schemeClr val="bg1">
                    <a:lumMod val="50000"/>
                  </a:schemeClr>
                </a:solidFill>
                <a:latin typeface="Montserrat Medium" pitchFamily="2" charset="0"/>
              </a:rPr>
              <a:t>).</a:t>
            </a:r>
            <a:endParaRPr lang="en-US" sz="1600" dirty="0">
              <a:solidFill>
                <a:schemeClr val="bg1">
                  <a:lumMod val="50000"/>
                </a:schemeClr>
              </a:solidFill>
              <a:latin typeface="Montserrat Medium" pitchFamily="2" charset="0"/>
            </a:endParaRPr>
          </a:p>
        </p:txBody>
      </p:sp>
      <p:sp>
        <p:nvSpPr>
          <p:cNvPr id="3" name="TextBox 2">
            <a:extLst>
              <a:ext uri="{FF2B5EF4-FFF2-40B4-BE49-F238E27FC236}">
                <a16:creationId xmlns:a16="http://schemas.microsoft.com/office/drawing/2014/main" id="{5EFCBDEC-2D54-F36C-C4AE-C66E6A4F7769}"/>
              </a:ext>
            </a:extLst>
          </p:cNvPr>
          <p:cNvSpPr txBox="1"/>
          <p:nvPr/>
        </p:nvSpPr>
        <p:spPr>
          <a:xfrm>
            <a:off x="455426" y="1703125"/>
            <a:ext cx="7529145" cy="995785"/>
          </a:xfrm>
          <a:prstGeom prst="rect">
            <a:avLst/>
          </a:prstGeom>
          <a:noFill/>
        </p:spPr>
        <p:txBody>
          <a:bodyPr wrap="square">
            <a:spAutoFit/>
          </a:bodyPr>
          <a:lstStyle/>
          <a:p>
            <a:pPr>
              <a:lnSpc>
                <a:spcPts val="2400"/>
              </a:lnSpc>
            </a:pPr>
            <a:r>
              <a:rPr lang="ru-RU" dirty="0">
                <a:solidFill>
                  <a:srgbClr val="69B3E7"/>
                </a:solidFill>
                <a:effectLst/>
                <a:latin typeface="Montserrat Medium" pitchFamily="2" charset="0"/>
              </a:rPr>
              <a:t>Слишком маленькое или слишком большое межстрочное расстояние делает текст неудобным. Лучше делать интерлиньяж в 1,3–1,5 раза больше размера шрифта.</a:t>
            </a:r>
            <a:endParaRPr lang="en-US" dirty="0">
              <a:solidFill>
                <a:srgbClr val="69B3E7"/>
              </a:solidFill>
              <a:latin typeface="Montserrat Medium" pitchFamily="2" charset="0"/>
            </a:endParaRPr>
          </a:p>
        </p:txBody>
      </p:sp>
      <p:sp>
        <p:nvSpPr>
          <p:cNvPr id="5" name="TextBox 4">
            <a:extLst>
              <a:ext uri="{FF2B5EF4-FFF2-40B4-BE49-F238E27FC236}">
                <a16:creationId xmlns:a16="http://schemas.microsoft.com/office/drawing/2014/main" id="{5AEF1E51-F4B2-0C89-FD93-E00D0E637CE8}"/>
              </a:ext>
            </a:extLst>
          </p:cNvPr>
          <p:cNvSpPr txBox="1"/>
          <p:nvPr/>
        </p:nvSpPr>
        <p:spPr>
          <a:xfrm>
            <a:off x="6164631" y="3463454"/>
            <a:ext cx="5312736" cy="1765227"/>
          </a:xfrm>
          <a:prstGeom prst="rect">
            <a:avLst/>
          </a:prstGeom>
          <a:noFill/>
        </p:spPr>
        <p:txBody>
          <a:bodyPr wrap="square" rtlCol="0">
            <a:spAutoFit/>
          </a:bodyPr>
          <a:lstStyle/>
          <a:p>
            <a:pPr>
              <a:lnSpc>
                <a:spcPts val="2200"/>
              </a:lnSpc>
            </a:pPr>
            <a:r>
              <a:rPr lang="ru-RU" sz="1600" dirty="0" err="1">
                <a:solidFill>
                  <a:schemeClr val="bg1">
                    <a:lumMod val="50000"/>
                  </a:schemeClr>
                </a:solidFill>
                <a:latin typeface="Montserrat Medium" pitchFamily="2" charset="0"/>
              </a:rPr>
              <a:t>Интерлинья́ж</a:t>
            </a:r>
            <a:r>
              <a:rPr lang="ru-RU" sz="1600" dirty="0">
                <a:solidFill>
                  <a:schemeClr val="bg1">
                    <a:lumMod val="50000"/>
                  </a:schemeClr>
                </a:solidFill>
                <a:latin typeface="Montserrat Medium" pitchFamily="2" charset="0"/>
              </a:rPr>
              <a:t> (от фр. </a:t>
            </a:r>
            <a:r>
              <a:rPr lang="ru-RU" sz="1600" dirty="0" err="1">
                <a:solidFill>
                  <a:schemeClr val="bg1">
                    <a:lumMod val="50000"/>
                  </a:schemeClr>
                </a:solidFill>
                <a:latin typeface="Montserrat Medium" pitchFamily="2" charset="0"/>
              </a:rPr>
              <a:t>interligne</a:t>
            </a:r>
            <a:r>
              <a:rPr lang="ru-RU" sz="1600" dirty="0">
                <a:solidFill>
                  <a:schemeClr val="bg1">
                    <a:lumMod val="50000"/>
                  </a:schemeClr>
                </a:solidFill>
                <a:latin typeface="Montserrat Medium" pitchFamily="2" charset="0"/>
              </a:rPr>
              <a:t>, букв. — «написанное между строк») — междустрочный пробел, расстояние между базовыми линиями соседних строк. В компьютерной вёрстке это понятие обычно называют «межстрочный интервал» (англ. </a:t>
            </a:r>
            <a:r>
              <a:rPr lang="ru-RU" sz="1600" dirty="0" err="1">
                <a:solidFill>
                  <a:schemeClr val="bg1">
                    <a:lumMod val="50000"/>
                  </a:schemeClr>
                </a:solidFill>
                <a:latin typeface="Montserrat Medium" pitchFamily="2" charset="0"/>
              </a:rPr>
              <a:t>line</a:t>
            </a:r>
            <a:r>
              <a:rPr lang="ru-RU" sz="1600" dirty="0">
                <a:solidFill>
                  <a:schemeClr val="bg1">
                    <a:lumMod val="50000"/>
                  </a:schemeClr>
                </a:solidFill>
                <a:latin typeface="Montserrat Medium" pitchFamily="2" charset="0"/>
              </a:rPr>
              <a:t> </a:t>
            </a:r>
            <a:r>
              <a:rPr lang="ru-RU" sz="1600" dirty="0" err="1">
                <a:solidFill>
                  <a:schemeClr val="bg1">
                    <a:lumMod val="50000"/>
                  </a:schemeClr>
                </a:solidFill>
                <a:latin typeface="Montserrat Medium" pitchFamily="2" charset="0"/>
              </a:rPr>
              <a:t>spacing</a:t>
            </a:r>
            <a:r>
              <a:rPr lang="ru-RU" sz="1600" dirty="0">
                <a:solidFill>
                  <a:schemeClr val="bg1">
                    <a:lumMod val="50000"/>
                  </a:schemeClr>
                </a:solidFill>
                <a:latin typeface="Montserrat Medium" pitchFamily="2" charset="0"/>
              </a:rPr>
              <a:t>).</a:t>
            </a:r>
            <a:endParaRPr lang="en-US" sz="1600" dirty="0">
              <a:solidFill>
                <a:schemeClr val="bg1">
                  <a:lumMod val="50000"/>
                </a:schemeClr>
              </a:solidFill>
              <a:latin typeface="Montserrat Medium" pitchFamily="2" charset="0"/>
            </a:endParaRPr>
          </a:p>
        </p:txBody>
      </p:sp>
      <p:sp>
        <p:nvSpPr>
          <p:cNvPr id="10" name="Прямоугольник: скругленные углы 9">
            <a:extLst>
              <a:ext uri="{FF2B5EF4-FFF2-40B4-BE49-F238E27FC236}">
                <a16:creationId xmlns:a16="http://schemas.microsoft.com/office/drawing/2014/main" id="{323029D6-0E81-6B01-2A02-77DAFB7972D4}"/>
              </a:ext>
            </a:extLst>
          </p:cNvPr>
          <p:cNvSpPr/>
          <p:nvPr/>
        </p:nvSpPr>
        <p:spPr>
          <a:xfrm>
            <a:off x="520995" y="3115340"/>
            <a:ext cx="1440000" cy="252000"/>
          </a:xfrm>
          <a:prstGeom prst="roundRect">
            <a:avLst>
              <a:gd name="adj" fmla="val 50000"/>
            </a:avLst>
          </a:prstGeom>
          <a:solidFill>
            <a:srgbClr val="CF45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latin typeface="Montserrat Medium" pitchFamily="2" charset="0"/>
              </a:rPr>
              <a:t>неправильно</a:t>
            </a:r>
            <a:endParaRPr lang="en-US" sz="1000" dirty="0">
              <a:latin typeface="Montserrat Medium" pitchFamily="2" charset="0"/>
            </a:endParaRPr>
          </a:p>
        </p:txBody>
      </p:sp>
      <p:sp>
        <p:nvSpPr>
          <p:cNvPr id="11" name="Прямоугольник: скругленные углы 10">
            <a:extLst>
              <a:ext uri="{FF2B5EF4-FFF2-40B4-BE49-F238E27FC236}">
                <a16:creationId xmlns:a16="http://schemas.microsoft.com/office/drawing/2014/main" id="{2F3EE04B-E5BF-72B4-C641-3A9005D31A72}"/>
              </a:ext>
            </a:extLst>
          </p:cNvPr>
          <p:cNvSpPr/>
          <p:nvPr/>
        </p:nvSpPr>
        <p:spPr>
          <a:xfrm>
            <a:off x="6278525" y="3115340"/>
            <a:ext cx="1440000" cy="252000"/>
          </a:xfrm>
          <a:prstGeom prst="roundRect">
            <a:avLst>
              <a:gd name="adj" fmla="val 50000"/>
            </a:avLst>
          </a:prstGeom>
          <a:solidFill>
            <a:srgbClr val="69B3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latin typeface="Montserrat Medium" pitchFamily="2" charset="0"/>
              </a:rPr>
              <a:t>правильно</a:t>
            </a:r>
            <a:endParaRPr lang="en-US" sz="1000" dirty="0">
              <a:latin typeface="Montserrat Medium" pitchFamily="2" charset="0"/>
            </a:endParaRPr>
          </a:p>
        </p:txBody>
      </p:sp>
    </p:spTree>
    <p:extLst>
      <p:ext uri="{BB962C8B-B14F-4D97-AF65-F5344CB8AC3E}">
        <p14:creationId xmlns:p14="http://schemas.microsoft.com/office/powerpoint/2010/main" val="730157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8725414" cy="1077218"/>
          </a:xfrm>
          <a:prstGeom prst="rect">
            <a:avLst/>
          </a:prstGeom>
          <a:noFill/>
        </p:spPr>
        <p:txBody>
          <a:bodyPr wrap="square" rtlCol="0">
            <a:spAutoFit/>
          </a:bodyPr>
          <a:lstStyle/>
          <a:p>
            <a:r>
              <a:rPr lang="ru-RU" sz="3200" dirty="0">
                <a:solidFill>
                  <a:srgbClr val="0033A0"/>
                </a:solidFill>
                <a:latin typeface="Montserrat Medium" pitchFamily="2" charset="0"/>
              </a:rPr>
              <a:t>10 ошибок при работе с текстом</a:t>
            </a:r>
            <a:endParaRPr lang="en-US" sz="3200" dirty="0">
              <a:solidFill>
                <a:srgbClr val="0033A0"/>
              </a:solidFill>
              <a:latin typeface="Montserrat Medium" pitchFamily="2" charset="0"/>
            </a:endParaRPr>
          </a:p>
          <a:p>
            <a:r>
              <a:rPr lang="ru-RU" sz="3200" dirty="0">
                <a:solidFill>
                  <a:srgbClr val="0033A0"/>
                </a:solidFill>
                <a:latin typeface="Montserrat Medium" pitchFamily="2" charset="0"/>
              </a:rPr>
              <a:t>Выравнивание</a:t>
            </a: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17</a:t>
            </a:fld>
            <a:endParaRPr lang="en-US" sz="900" dirty="0">
              <a:solidFill>
                <a:srgbClr val="0033A0"/>
              </a:solidFill>
              <a:latin typeface="Montserrat Medium" pitchFamily="2" charset="0"/>
            </a:endParaRPr>
          </a:p>
        </p:txBody>
      </p:sp>
      <p:sp>
        <p:nvSpPr>
          <p:cNvPr id="2" name="TextBox 1">
            <a:extLst>
              <a:ext uri="{FF2B5EF4-FFF2-40B4-BE49-F238E27FC236}">
                <a16:creationId xmlns:a16="http://schemas.microsoft.com/office/drawing/2014/main" id="{906C8E92-29E6-ABC7-CD9E-B37D720EA1C6}"/>
              </a:ext>
            </a:extLst>
          </p:cNvPr>
          <p:cNvSpPr txBox="1"/>
          <p:nvPr/>
        </p:nvSpPr>
        <p:spPr>
          <a:xfrm>
            <a:off x="455426" y="1703125"/>
            <a:ext cx="10283458" cy="995785"/>
          </a:xfrm>
          <a:prstGeom prst="rect">
            <a:avLst/>
          </a:prstGeom>
          <a:noFill/>
        </p:spPr>
        <p:txBody>
          <a:bodyPr wrap="square">
            <a:spAutoFit/>
          </a:bodyPr>
          <a:lstStyle/>
          <a:p>
            <a:pPr>
              <a:lnSpc>
                <a:spcPts val="2400"/>
              </a:lnSpc>
            </a:pPr>
            <a:r>
              <a:rPr lang="ru-RU" dirty="0">
                <a:solidFill>
                  <a:srgbClr val="69B3E7"/>
                </a:solidFill>
                <a:effectLst/>
                <a:latin typeface="Montserrat Medium" pitchFamily="2" charset="0"/>
              </a:rPr>
              <a:t>Выравнивание текста по правому краю усложняет чтение. По центру допустимо выравнивание 2–4 строки. Выравнивания по ширине лучше избегать вовсе, так как без дополнительных настроек текст будет выглядеть неаккуратно.</a:t>
            </a:r>
            <a:endParaRPr lang="en-US" dirty="0">
              <a:solidFill>
                <a:srgbClr val="69B3E7"/>
              </a:solidFill>
              <a:latin typeface="Montserrat Medium" pitchFamily="2" charset="0"/>
            </a:endParaRPr>
          </a:p>
        </p:txBody>
      </p:sp>
      <p:sp>
        <p:nvSpPr>
          <p:cNvPr id="3" name="Прямоугольник: скругленные углы 2">
            <a:extLst>
              <a:ext uri="{FF2B5EF4-FFF2-40B4-BE49-F238E27FC236}">
                <a16:creationId xmlns:a16="http://schemas.microsoft.com/office/drawing/2014/main" id="{6C4EA079-71D8-F0D3-5380-54DA01B886DE}"/>
              </a:ext>
            </a:extLst>
          </p:cNvPr>
          <p:cNvSpPr/>
          <p:nvPr/>
        </p:nvSpPr>
        <p:spPr>
          <a:xfrm>
            <a:off x="5009711" y="3115340"/>
            <a:ext cx="1440000" cy="252000"/>
          </a:xfrm>
          <a:prstGeom prst="roundRect">
            <a:avLst>
              <a:gd name="adj" fmla="val 50000"/>
            </a:avLst>
          </a:prstGeom>
          <a:solidFill>
            <a:srgbClr val="CF45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latin typeface="Montserrat Medium" pitchFamily="2" charset="0"/>
              </a:rPr>
              <a:t>неправильно</a:t>
            </a:r>
            <a:endParaRPr lang="en-US" sz="1000" dirty="0">
              <a:latin typeface="Montserrat Medium" pitchFamily="2" charset="0"/>
            </a:endParaRPr>
          </a:p>
        </p:txBody>
      </p:sp>
      <p:sp>
        <p:nvSpPr>
          <p:cNvPr id="9" name="Прямоугольник: скругленные углы 8">
            <a:extLst>
              <a:ext uri="{FF2B5EF4-FFF2-40B4-BE49-F238E27FC236}">
                <a16:creationId xmlns:a16="http://schemas.microsoft.com/office/drawing/2014/main" id="{7BCAA3A6-9843-A6D9-9868-30E5975E8039}"/>
              </a:ext>
            </a:extLst>
          </p:cNvPr>
          <p:cNvSpPr/>
          <p:nvPr/>
        </p:nvSpPr>
        <p:spPr>
          <a:xfrm>
            <a:off x="531452" y="3115340"/>
            <a:ext cx="1440000" cy="252000"/>
          </a:xfrm>
          <a:prstGeom prst="roundRect">
            <a:avLst>
              <a:gd name="adj" fmla="val 50000"/>
            </a:avLst>
          </a:prstGeom>
          <a:solidFill>
            <a:srgbClr val="69B3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latin typeface="Montserrat Medium" pitchFamily="2" charset="0"/>
              </a:rPr>
              <a:t>правильно</a:t>
            </a:r>
            <a:endParaRPr lang="en-US" sz="1000" dirty="0">
              <a:latin typeface="Montserrat Medium" pitchFamily="2" charset="0"/>
            </a:endParaRPr>
          </a:p>
        </p:txBody>
      </p:sp>
      <p:sp>
        <p:nvSpPr>
          <p:cNvPr id="10" name="TextBox 9">
            <a:extLst>
              <a:ext uri="{FF2B5EF4-FFF2-40B4-BE49-F238E27FC236}">
                <a16:creationId xmlns:a16="http://schemas.microsoft.com/office/drawing/2014/main" id="{5BE17860-5ED2-B6FD-9E19-D9EA0FC7EE45}"/>
              </a:ext>
            </a:extLst>
          </p:cNvPr>
          <p:cNvSpPr txBox="1"/>
          <p:nvPr/>
        </p:nvSpPr>
        <p:spPr>
          <a:xfrm>
            <a:off x="460743" y="3463453"/>
            <a:ext cx="3388243" cy="1815882"/>
          </a:xfrm>
          <a:prstGeom prst="rect">
            <a:avLst/>
          </a:prstGeom>
          <a:noFill/>
        </p:spPr>
        <p:txBody>
          <a:bodyPr wrap="square" rtlCol="0">
            <a:spAutoFit/>
          </a:bodyPr>
          <a:lstStyle/>
          <a:p>
            <a:r>
              <a:rPr lang="en-US" sz="1400" b="0" i="0" dirty="0">
                <a:solidFill>
                  <a:srgbClr val="7B8898"/>
                </a:solidFill>
                <a:effectLst/>
                <a:latin typeface="Montserrat Medium" pitchFamily="2" charset="0"/>
              </a:rPr>
              <a:t>Lorem ipsum dolor sit </a:t>
            </a:r>
            <a:r>
              <a:rPr lang="en-US" sz="1400" b="0" i="0" dirty="0" err="1">
                <a:solidFill>
                  <a:srgbClr val="7B8898"/>
                </a:solidFill>
                <a:effectLst/>
                <a:latin typeface="Montserrat Medium" pitchFamily="2" charset="0"/>
              </a:rPr>
              <a:t>amet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consectetur</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adipiscing</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elit</a:t>
            </a:r>
            <a:r>
              <a:rPr lang="en-US" sz="1400" b="0" i="0" dirty="0">
                <a:solidFill>
                  <a:srgbClr val="7B8898"/>
                </a:solidFill>
                <a:effectLst/>
                <a:latin typeface="Montserrat Medium" pitchFamily="2" charset="0"/>
              </a:rPr>
              <a:t>, sed </a:t>
            </a:r>
            <a:br>
              <a:rPr lang="en-US" sz="1400" b="0" i="0" dirty="0">
                <a:solidFill>
                  <a:srgbClr val="7B8898"/>
                </a:solidFill>
                <a:effectLst/>
                <a:latin typeface="Montserrat Medium" pitchFamily="2" charset="0"/>
              </a:rPr>
            </a:br>
            <a:r>
              <a:rPr lang="en-US" sz="1400" b="0" i="0" dirty="0">
                <a:solidFill>
                  <a:srgbClr val="7B8898"/>
                </a:solidFill>
                <a:effectLst/>
                <a:latin typeface="Montserrat Medium" pitchFamily="2" charset="0"/>
              </a:rPr>
              <a:t>do </a:t>
            </a:r>
            <a:r>
              <a:rPr lang="en-US" sz="1400" b="0" i="0" dirty="0" err="1">
                <a:solidFill>
                  <a:srgbClr val="7B8898"/>
                </a:solidFill>
                <a:effectLst/>
                <a:latin typeface="Montserrat Medium" pitchFamily="2" charset="0"/>
              </a:rPr>
              <a:t>eiusmod</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tempor</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incididunt</a:t>
            </a:r>
            <a:r>
              <a:rPr lang="en-US" sz="1400" b="0" i="0" dirty="0">
                <a:solidFill>
                  <a:srgbClr val="7B8898"/>
                </a:solidFill>
                <a:effectLst/>
                <a:latin typeface="Montserrat Medium" pitchFamily="2" charset="0"/>
              </a:rPr>
              <a:t> </a:t>
            </a:r>
            <a:br>
              <a:rPr lang="en-US" sz="1400" b="0" i="0" dirty="0">
                <a:solidFill>
                  <a:srgbClr val="7B8898"/>
                </a:solidFill>
                <a:effectLst/>
                <a:latin typeface="Montserrat Medium" pitchFamily="2" charset="0"/>
              </a:rPr>
            </a:br>
            <a:r>
              <a:rPr lang="en-US" sz="1400" b="0" i="0" dirty="0" err="1">
                <a:solidFill>
                  <a:srgbClr val="7B8898"/>
                </a:solidFill>
                <a:effectLst/>
                <a:latin typeface="Montserrat Medium" pitchFamily="2" charset="0"/>
              </a:rPr>
              <a:t>ut</a:t>
            </a:r>
            <a:r>
              <a:rPr lang="en-US" sz="1400" b="0" i="0" dirty="0">
                <a:solidFill>
                  <a:srgbClr val="7B8898"/>
                </a:solidFill>
                <a:effectLst/>
                <a:latin typeface="Montserrat Medium" pitchFamily="2" charset="0"/>
              </a:rPr>
              <a:t> labore et dolore magna </a:t>
            </a:r>
            <a:r>
              <a:rPr lang="en-US" sz="1400" b="0" i="0" dirty="0" err="1">
                <a:solidFill>
                  <a:srgbClr val="7B8898"/>
                </a:solidFill>
                <a:effectLst/>
                <a:latin typeface="Montserrat Medium" pitchFamily="2" charset="0"/>
              </a:rPr>
              <a:t>aliqua</a:t>
            </a:r>
            <a:r>
              <a:rPr lang="en-US" sz="1400" b="0" i="0" dirty="0">
                <a:solidFill>
                  <a:srgbClr val="7B8898"/>
                </a:solidFill>
                <a:effectLst/>
                <a:latin typeface="Montserrat Medium" pitchFamily="2" charset="0"/>
              </a:rPr>
              <a:t>. Ut </a:t>
            </a:r>
            <a:r>
              <a:rPr lang="en-US" sz="1400" b="0" i="0" dirty="0" err="1">
                <a:solidFill>
                  <a:srgbClr val="7B8898"/>
                </a:solidFill>
                <a:effectLst/>
                <a:latin typeface="Montserrat Medium" pitchFamily="2" charset="0"/>
              </a:rPr>
              <a:t>enim</a:t>
            </a:r>
            <a:r>
              <a:rPr lang="en-US" sz="1400" b="0" i="0" dirty="0">
                <a:solidFill>
                  <a:srgbClr val="7B8898"/>
                </a:solidFill>
                <a:effectLst/>
                <a:latin typeface="Montserrat Medium" pitchFamily="2" charset="0"/>
              </a:rPr>
              <a:t> ad minim </a:t>
            </a:r>
            <a:r>
              <a:rPr lang="en-US" sz="1400" b="0" i="0" dirty="0" err="1">
                <a:solidFill>
                  <a:srgbClr val="7B8898"/>
                </a:solidFill>
                <a:effectLst/>
                <a:latin typeface="Montserrat Medium" pitchFamily="2" charset="0"/>
              </a:rPr>
              <a:t>veniam</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quis</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nostrud</a:t>
            </a:r>
            <a:r>
              <a:rPr lang="en-US" sz="1400" b="0" i="0" dirty="0">
                <a:solidFill>
                  <a:srgbClr val="7B8898"/>
                </a:solidFill>
                <a:effectLst/>
                <a:latin typeface="Montserrat Medium" pitchFamily="2" charset="0"/>
              </a:rPr>
              <a:t> exercitation </a:t>
            </a:r>
            <a:r>
              <a:rPr lang="en-US" sz="1400" b="0" i="0" dirty="0" err="1">
                <a:solidFill>
                  <a:srgbClr val="7B8898"/>
                </a:solidFill>
                <a:effectLst/>
                <a:latin typeface="Montserrat Medium" pitchFamily="2" charset="0"/>
              </a:rPr>
              <a:t>ullamco</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laboris</a:t>
            </a:r>
            <a:r>
              <a:rPr lang="en-US" sz="1400" b="0" i="0" dirty="0">
                <a:solidFill>
                  <a:srgbClr val="7B8898"/>
                </a:solidFill>
                <a:effectLst/>
                <a:latin typeface="Montserrat Medium" pitchFamily="2" charset="0"/>
              </a:rPr>
              <a:t> nisi </a:t>
            </a:r>
            <a:r>
              <a:rPr lang="en-US" sz="1400" b="0" i="0" dirty="0" err="1">
                <a:solidFill>
                  <a:srgbClr val="7B8898"/>
                </a:solidFill>
                <a:effectLst/>
                <a:latin typeface="Montserrat Medium" pitchFamily="2" charset="0"/>
              </a:rPr>
              <a:t>ut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aliquip</a:t>
            </a:r>
            <a:r>
              <a:rPr lang="en-US" sz="1400" b="0" i="0" dirty="0">
                <a:solidFill>
                  <a:srgbClr val="7B8898"/>
                </a:solidFill>
                <a:effectLst/>
                <a:latin typeface="Montserrat Medium" pitchFamily="2" charset="0"/>
              </a:rPr>
              <a:t> ex </a:t>
            </a:r>
            <a:r>
              <a:rPr lang="en-US" sz="1400" b="0" i="0" dirty="0" err="1">
                <a:solidFill>
                  <a:srgbClr val="7B8898"/>
                </a:solidFill>
                <a:effectLst/>
                <a:latin typeface="Montserrat Medium" pitchFamily="2" charset="0"/>
              </a:rPr>
              <a:t>ea</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commodo</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consequat</a:t>
            </a:r>
            <a:r>
              <a:rPr lang="en-US" sz="1400" b="0" i="0" dirty="0">
                <a:solidFill>
                  <a:srgbClr val="7B8898"/>
                </a:solidFill>
                <a:effectLst/>
                <a:latin typeface="Montserrat Medium" pitchFamily="2" charset="0"/>
              </a:rPr>
              <a:t>. </a:t>
            </a:r>
            <a:endParaRPr lang="en-US" sz="1400" dirty="0">
              <a:solidFill>
                <a:schemeClr val="bg1">
                  <a:lumMod val="50000"/>
                </a:schemeClr>
              </a:solidFill>
              <a:latin typeface="Montserrat Medium" pitchFamily="2" charset="0"/>
            </a:endParaRPr>
          </a:p>
        </p:txBody>
      </p:sp>
      <p:sp>
        <p:nvSpPr>
          <p:cNvPr id="14" name="TextBox 13">
            <a:extLst>
              <a:ext uri="{FF2B5EF4-FFF2-40B4-BE49-F238E27FC236}">
                <a16:creationId xmlns:a16="http://schemas.microsoft.com/office/drawing/2014/main" id="{72212160-8FF7-48D6-D498-92F018FA0957}"/>
              </a:ext>
            </a:extLst>
          </p:cNvPr>
          <p:cNvSpPr txBox="1"/>
          <p:nvPr/>
        </p:nvSpPr>
        <p:spPr>
          <a:xfrm>
            <a:off x="4063413" y="3463453"/>
            <a:ext cx="3388243" cy="1815882"/>
          </a:xfrm>
          <a:prstGeom prst="rect">
            <a:avLst/>
          </a:prstGeom>
          <a:noFill/>
        </p:spPr>
        <p:txBody>
          <a:bodyPr wrap="square" rtlCol="0">
            <a:spAutoFit/>
          </a:bodyPr>
          <a:lstStyle/>
          <a:p>
            <a:pPr algn="ctr"/>
            <a:r>
              <a:rPr lang="en-US" sz="1400" b="0" i="0" dirty="0">
                <a:solidFill>
                  <a:srgbClr val="7B8898"/>
                </a:solidFill>
                <a:effectLst/>
                <a:latin typeface="Montserrat Medium" pitchFamily="2" charset="0"/>
              </a:rPr>
              <a:t>Lorem ipsum dolor sit </a:t>
            </a:r>
            <a:r>
              <a:rPr lang="en-US" sz="1400" b="0" i="0" dirty="0" err="1">
                <a:solidFill>
                  <a:srgbClr val="7B8898"/>
                </a:solidFill>
                <a:effectLst/>
                <a:latin typeface="Montserrat Medium" pitchFamily="2" charset="0"/>
              </a:rPr>
              <a:t>amet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consectetur</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adipiscing</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elit</a:t>
            </a:r>
            <a:r>
              <a:rPr lang="en-US" sz="1400" b="0" i="0" dirty="0">
                <a:solidFill>
                  <a:srgbClr val="7B8898"/>
                </a:solidFill>
                <a:effectLst/>
                <a:latin typeface="Montserrat Medium" pitchFamily="2" charset="0"/>
              </a:rPr>
              <a:t>, sed </a:t>
            </a:r>
            <a:br>
              <a:rPr lang="en-US" sz="1400" b="0" i="0" dirty="0">
                <a:solidFill>
                  <a:srgbClr val="7B8898"/>
                </a:solidFill>
                <a:effectLst/>
                <a:latin typeface="Montserrat Medium" pitchFamily="2" charset="0"/>
              </a:rPr>
            </a:br>
            <a:r>
              <a:rPr lang="en-US" sz="1400" b="0" i="0" dirty="0">
                <a:solidFill>
                  <a:srgbClr val="7B8898"/>
                </a:solidFill>
                <a:effectLst/>
                <a:latin typeface="Montserrat Medium" pitchFamily="2" charset="0"/>
              </a:rPr>
              <a:t>do </a:t>
            </a:r>
            <a:r>
              <a:rPr lang="en-US" sz="1400" b="0" i="0" dirty="0" err="1">
                <a:solidFill>
                  <a:srgbClr val="7B8898"/>
                </a:solidFill>
                <a:effectLst/>
                <a:latin typeface="Montserrat Medium" pitchFamily="2" charset="0"/>
              </a:rPr>
              <a:t>eiusmod</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tempor</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incididunt</a:t>
            </a:r>
            <a:r>
              <a:rPr lang="en-US" sz="1400" b="0" i="0" dirty="0">
                <a:solidFill>
                  <a:srgbClr val="7B8898"/>
                </a:solidFill>
                <a:effectLst/>
                <a:latin typeface="Montserrat Medium" pitchFamily="2" charset="0"/>
              </a:rPr>
              <a:t> </a:t>
            </a:r>
            <a:br>
              <a:rPr lang="en-US" sz="1400" b="0" i="0" dirty="0">
                <a:solidFill>
                  <a:srgbClr val="7B8898"/>
                </a:solidFill>
                <a:effectLst/>
                <a:latin typeface="Montserrat Medium" pitchFamily="2" charset="0"/>
              </a:rPr>
            </a:br>
            <a:r>
              <a:rPr lang="en-US" sz="1400" b="0" i="0" dirty="0" err="1">
                <a:solidFill>
                  <a:srgbClr val="7B8898"/>
                </a:solidFill>
                <a:effectLst/>
                <a:latin typeface="Montserrat Medium" pitchFamily="2" charset="0"/>
              </a:rPr>
              <a:t>ut</a:t>
            </a:r>
            <a:r>
              <a:rPr lang="en-US" sz="1400" b="0" i="0" dirty="0">
                <a:solidFill>
                  <a:srgbClr val="7B8898"/>
                </a:solidFill>
                <a:effectLst/>
                <a:latin typeface="Montserrat Medium" pitchFamily="2" charset="0"/>
              </a:rPr>
              <a:t> labore et dolore magna </a:t>
            </a:r>
            <a:r>
              <a:rPr lang="en-US" sz="1400" b="0" i="0" dirty="0" err="1">
                <a:solidFill>
                  <a:srgbClr val="7B8898"/>
                </a:solidFill>
                <a:effectLst/>
                <a:latin typeface="Montserrat Medium" pitchFamily="2" charset="0"/>
              </a:rPr>
              <a:t>aliqua</a:t>
            </a:r>
            <a:r>
              <a:rPr lang="en-US" sz="1400" b="0" i="0" dirty="0">
                <a:solidFill>
                  <a:srgbClr val="7B8898"/>
                </a:solidFill>
                <a:effectLst/>
                <a:latin typeface="Montserrat Medium" pitchFamily="2" charset="0"/>
              </a:rPr>
              <a:t>. Ut </a:t>
            </a:r>
            <a:r>
              <a:rPr lang="en-US" sz="1400" b="0" i="0" dirty="0" err="1">
                <a:solidFill>
                  <a:srgbClr val="7B8898"/>
                </a:solidFill>
                <a:effectLst/>
                <a:latin typeface="Montserrat Medium" pitchFamily="2" charset="0"/>
              </a:rPr>
              <a:t>enim</a:t>
            </a:r>
            <a:r>
              <a:rPr lang="en-US" sz="1400" b="0" i="0" dirty="0">
                <a:solidFill>
                  <a:srgbClr val="7B8898"/>
                </a:solidFill>
                <a:effectLst/>
                <a:latin typeface="Montserrat Medium" pitchFamily="2" charset="0"/>
              </a:rPr>
              <a:t> ad minim </a:t>
            </a:r>
            <a:r>
              <a:rPr lang="en-US" sz="1400" b="0" i="0" dirty="0" err="1">
                <a:solidFill>
                  <a:srgbClr val="7B8898"/>
                </a:solidFill>
                <a:effectLst/>
                <a:latin typeface="Montserrat Medium" pitchFamily="2" charset="0"/>
              </a:rPr>
              <a:t>veniam</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quis</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nostrud</a:t>
            </a:r>
            <a:r>
              <a:rPr lang="en-US" sz="1400" b="0" i="0" dirty="0">
                <a:solidFill>
                  <a:srgbClr val="7B8898"/>
                </a:solidFill>
                <a:effectLst/>
                <a:latin typeface="Montserrat Medium" pitchFamily="2" charset="0"/>
              </a:rPr>
              <a:t> exercitation </a:t>
            </a:r>
            <a:r>
              <a:rPr lang="en-US" sz="1400" b="0" i="0" dirty="0" err="1">
                <a:solidFill>
                  <a:srgbClr val="7B8898"/>
                </a:solidFill>
                <a:effectLst/>
                <a:latin typeface="Montserrat Medium" pitchFamily="2" charset="0"/>
              </a:rPr>
              <a:t>ullamco</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laboris</a:t>
            </a:r>
            <a:r>
              <a:rPr lang="en-US" sz="1400" b="0" i="0" dirty="0">
                <a:solidFill>
                  <a:srgbClr val="7B8898"/>
                </a:solidFill>
                <a:effectLst/>
                <a:latin typeface="Montserrat Medium" pitchFamily="2" charset="0"/>
              </a:rPr>
              <a:t> nisi </a:t>
            </a:r>
            <a:r>
              <a:rPr lang="en-US" sz="1400" b="0" i="0" dirty="0" err="1">
                <a:solidFill>
                  <a:srgbClr val="7B8898"/>
                </a:solidFill>
                <a:effectLst/>
                <a:latin typeface="Montserrat Medium" pitchFamily="2" charset="0"/>
              </a:rPr>
              <a:t>ut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aliquip</a:t>
            </a:r>
            <a:r>
              <a:rPr lang="en-US" sz="1400" b="0" i="0" dirty="0">
                <a:solidFill>
                  <a:srgbClr val="7B8898"/>
                </a:solidFill>
                <a:effectLst/>
                <a:latin typeface="Montserrat Medium" pitchFamily="2" charset="0"/>
              </a:rPr>
              <a:t> ex </a:t>
            </a:r>
            <a:r>
              <a:rPr lang="en-US" sz="1400" b="0" i="0" dirty="0" err="1">
                <a:solidFill>
                  <a:srgbClr val="7B8898"/>
                </a:solidFill>
                <a:effectLst/>
                <a:latin typeface="Montserrat Medium" pitchFamily="2" charset="0"/>
              </a:rPr>
              <a:t>ea</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commodo</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consequat</a:t>
            </a:r>
            <a:r>
              <a:rPr lang="en-US" sz="1400" b="0" i="0" dirty="0">
                <a:solidFill>
                  <a:srgbClr val="7B8898"/>
                </a:solidFill>
                <a:effectLst/>
                <a:latin typeface="Montserrat Medium" pitchFamily="2" charset="0"/>
              </a:rPr>
              <a:t>. </a:t>
            </a:r>
            <a:endParaRPr lang="en-US" sz="1400" dirty="0">
              <a:solidFill>
                <a:schemeClr val="bg1">
                  <a:lumMod val="50000"/>
                </a:schemeClr>
              </a:solidFill>
              <a:latin typeface="Montserrat Medium" pitchFamily="2" charset="0"/>
            </a:endParaRPr>
          </a:p>
        </p:txBody>
      </p:sp>
      <p:sp>
        <p:nvSpPr>
          <p:cNvPr id="15" name="TextBox 14">
            <a:extLst>
              <a:ext uri="{FF2B5EF4-FFF2-40B4-BE49-F238E27FC236}">
                <a16:creationId xmlns:a16="http://schemas.microsoft.com/office/drawing/2014/main" id="{CA92624E-70FB-6EA0-1015-446F58602A0E}"/>
              </a:ext>
            </a:extLst>
          </p:cNvPr>
          <p:cNvSpPr txBox="1"/>
          <p:nvPr/>
        </p:nvSpPr>
        <p:spPr>
          <a:xfrm>
            <a:off x="8080743" y="3463453"/>
            <a:ext cx="3388243" cy="1815882"/>
          </a:xfrm>
          <a:prstGeom prst="rect">
            <a:avLst/>
          </a:prstGeom>
          <a:noFill/>
        </p:spPr>
        <p:txBody>
          <a:bodyPr wrap="square" rtlCol="0">
            <a:spAutoFit/>
          </a:bodyPr>
          <a:lstStyle/>
          <a:p>
            <a:pPr algn="just"/>
            <a:r>
              <a:rPr lang="en-US" sz="1400" b="0" i="0" dirty="0">
                <a:solidFill>
                  <a:srgbClr val="7B8898"/>
                </a:solidFill>
                <a:effectLst/>
                <a:latin typeface="Montserrat Medium" pitchFamily="2" charset="0"/>
              </a:rPr>
              <a:t>Lorem ipsum dolor sit </a:t>
            </a:r>
            <a:r>
              <a:rPr lang="en-US" sz="1400" b="0" i="0" dirty="0" err="1">
                <a:solidFill>
                  <a:srgbClr val="7B8898"/>
                </a:solidFill>
                <a:effectLst/>
                <a:latin typeface="Montserrat Medium" pitchFamily="2" charset="0"/>
              </a:rPr>
              <a:t>amet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consectetur</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adipiscing</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elit</a:t>
            </a:r>
            <a:r>
              <a:rPr lang="en-US" sz="1400" b="0" i="0" dirty="0">
                <a:solidFill>
                  <a:srgbClr val="7B8898"/>
                </a:solidFill>
                <a:effectLst/>
                <a:latin typeface="Montserrat Medium" pitchFamily="2" charset="0"/>
              </a:rPr>
              <a:t>, sed do </a:t>
            </a:r>
            <a:r>
              <a:rPr lang="en-US" sz="1400" b="0" i="0" dirty="0" err="1">
                <a:solidFill>
                  <a:srgbClr val="7B8898"/>
                </a:solidFill>
                <a:effectLst/>
                <a:latin typeface="Montserrat Medium" pitchFamily="2" charset="0"/>
              </a:rPr>
              <a:t>eiusmod</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tempor</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incididunt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ut</a:t>
            </a:r>
            <a:r>
              <a:rPr lang="en-US" sz="1400" b="0" i="0" dirty="0">
                <a:solidFill>
                  <a:srgbClr val="7B8898"/>
                </a:solidFill>
                <a:effectLst/>
                <a:latin typeface="Montserrat Medium" pitchFamily="2" charset="0"/>
              </a:rPr>
              <a:t> labore et dolore magna </a:t>
            </a:r>
            <a:r>
              <a:rPr lang="en-US" sz="1400" b="0" i="0" dirty="0" err="1">
                <a:solidFill>
                  <a:srgbClr val="7B8898"/>
                </a:solidFill>
                <a:effectLst/>
                <a:latin typeface="Montserrat Medium" pitchFamily="2" charset="0"/>
              </a:rPr>
              <a:t>aliqua</a:t>
            </a:r>
            <a:r>
              <a:rPr lang="en-US" sz="1400" b="0" i="0" dirty="0">
                <a:solidFill>
                  <a:srgbClr val="7B8898"/>
                </a:solidFill>
                <a:effectLst/>
                <a:latin typeface="Montserrat Medium" pitchFamily="2" charset="0"/>
              </a:rPr>
              <a:t>. Ut </a:t>
            </a:r>
            <a:r>
              <a:rPr lang="en-US" sz="1400" b="0" i="0" dirty="0" err="1">
                <a:solidFill>
                  <a:srgbClr val="7B8898"/>
                </a:solidFill>
                <a:effectLst/>
                <a:latin typeface="Montserrat Medium" pitchFamily="2" charset="0"/>
              </a:rPr>
              <a:t>enim</a:t>
            </a:r>
            <a:r>
              <a:rPr lang="en-US" sz="1400" b="0" i="0" dirty="0">
                <a:solidFill>
                  <a:srgbClr val="7B8898"/>
                </a:solidFill>
                <a:effectLst/>
                <a:latin typeface="Montserrat Medium" pitchFamily="2" charset="0"/>
              </a:rPr>
              <a:t> ad minim </a:t>
            </a:r>
            <a:r>
              <a:rPr lang="en-US" sz="1400" b="0" i="0" dirty="0" err="1">
                <a:solidFill>
                  <a:srgbClr val="7B8898"/>
                </a:solidFill>
                <a:effectLst/>
                <a:latin typeface="Montserrat Medium" pitchFamily="2" charset="0"/>
              </a:rPr>
              <a:t>veniam</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quis</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nostrud</a:t>
            </a:r>
            <a:r>
              <a:rPr lang="en-US" sz="1400" b="0" i="0" dirty="0">
                <a:solidFill>
                  <a:srgbClr val="7B8898"/>
                </a:solidFill>
                <a:effectLst/>
                <a:latin typeface="Montserrat Medium" pitchFamily="2" charset="0"/>
              </a:rPr>
              <a:t> exercitation </a:t>
            </a:r>
            <a:r>
              <a:rPr lang="en-US" sz="1400" b="0" i="0" dirty="0" err="1">
                <a:solidFill>
                  <a:srgbClr val="7B8898"/>
                </a:solidFill>
                <a:effectLst/>
                <a:latin typeface="Montserrat Medium" pitchFamily="2" charset="0"/>
              </a:rPr>
              <a:t>ullamco</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laboris</a:t>
            </a:r>
            <a:r>
              <a:rPr lang="en-US" sz="1400" b="0" i="0" dirty="0">
                <a:solidFill>
                  <a:srgbClr val="7B8898"/>
                </a:solidFill>
                <a:effectLst/>
                <a:latin typeface="Montserrat Medium" pitchFamily="2" charset="0"/>
              </a:rPr>
              <a:t> nisi </a:t>
            </a:r>
            <a:r>
              <a:rPr lang="en-US" sz="1400" b="0" i="0" dirty="0" err="1">
                <a:solidFill>
                  <a:srgbClr val="7B8898"/>
                </a:solidFill>
                <a:effectLst/>
                <a:latin typeface="Montserrat Medium" pitchFamily="2" charset="0"/>
              </a:rPr>
              <a:t>ut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aliquip</a:t>
            </a:r>
            <a:r>
              <a:rPr lang="en-US" sz="1400" b="0" i="0" dirty="0">
                <a:solidFill>
                  <a:srgbClr val="7B8898"/>
                </a:solidFill>
                <a:effectLst/>
                <a:latin typeface="Montserrat Medium" pitchFamily="2" charset="0"/>
              </a:rPr>
              <a:t> ex </a:t>
            </a:r>
            <a:r>
              <a:rPr lang="en-US" sz="1400" b="0" i="0" dirty="0" err="1">
                <a:solidFill>
                  <a:srgbClr val="7B8898"/>
                </a:solidFill>
                <a:effectLst/>
                <a:latin typeface="Montserrat Medium" pitchFamily="2" charset="0"/>
              </a:rPr>
              <a:t>ea</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commodo</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consequat</a:t>
            </a:r>
            <a:r>
              <a:rPr lang="en-US" sz="1400" b="0" i="0" dirty="0">
                <a:solidFill>
                  <a:srgbClr val="7B8898"/>
                </a:solidFill>
                <a:effectLst/>
                <a:latin typeface="Montserrat Medium" pitchFamily="2" charset="0"/>
              </a:rPr>
              <a:t>. </a:t>
            </a:r>
            <a:endParaRPr lang="en-US" sz="1400" dirty="0">
              <a:solidFill>
                <a:schemeClr val="bg1">
                  <a:lumMod val="50000"/>
                </a:schemeClr>
              </a:solidFill>
              <a:latin typeface="Montserrat Medium" pitchFamily="2" charset="0"/>
            </a:endParaRPr>
          </a:p>
        </p:txBody>
      </p:sp>
      <p:sp>
        <p:nvSpPr>
          <p:cNvPr id="16" name="Прямоугольник: скругленные углы 15">
            <a:extLst>
              <a:ext uri="{FF2B5EF4-FFF2-40B4-BE49-F238E27FC236}">
                <a16:creationId xmlns:a16="http://schemas.microsoft.com/office/drawing/2014/main" id="{1EE77371-2539-41E2-1D77-F561DE38A891}"/>
              </a:ext>
            </a:extLst>
          </p:cNvPr>
          <p:cNvSpPr/>
          <p:nvPr/>
        </p:nvSpPr>
        <p:spPr>
          <a:xfrm>
            <a:off x="8128588" y="3115340"/>
            <a:ext cx="3242933" cy="252000"/>
          </a:xfrm>
          <a:prstGeom prst="roundRect">
            <a:avLst>
              <a:gd name="adj" fmla="val 50000"/>
            </a:avLst>
          </a:prstGeom>
          <a:solidFill>
            <a:srgbClr val="CF45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latin typeface="Montserrat Medium" pitchFamily="2" charset="0"/>
              </a:rPr>
              <a:t>неправильно</a:t>
            </a:r>
            <a:endParaRPr lang="en-US" sz="1000" dirty="0">
              <a:latin typeface="Montserrat Medium" pitchFamily="2" charset="0"/>
            </a:endParaRPr>
          </a:p>
        </p:txBody>
      </p:sp>
      <p:sp>
        <p:nvSpPr>
          <p:cNvPr id="17" name="Номер слайда 6">
            <a:extLst>
              <a:ext uri="{FF2B5EF4-FFF2-40B4-BE49-F238E27FC236}">
                <a16:creationId xmlns:a16="http://schemas.microsoft.com/office/drawing/2014/main" id="{FC44C3C1-DB4A-FBE9-1A10-6F04E773165B}"/>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Ошибки при работе с текстом</a:t>
            </a:r>
            <a:endParaRPr lang="en-US" sz="900" dirty="0">
              <a:solidFill>
                <a:srgbClr val="0033A0"/>
              </a:solidFill>
              <a:latin typeface="Montserrat Medium" pitchFamily="2" charset="0"/>
            </a:endParaRPr>
          </a:p>
        </p:txBody>
      </p:sp>
    </p:spTree>
    <p:extLst>
      <p:ext uri="{BB962C8B-B14F-4D97-AF65-F5344CB8AC3E}">
        <p14:creationId xmlns:p14="http://schemas.microsoft.com/office/powerpoint/2010/main" val="3655375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8725414" cy="1077218"/>
          </a:xfrm>
          <a:prstGeom prst="rect">
            <a:avLst/>
          </a:prstGeom>
          <a:noFill/>
        </p:spPr>
        <p:txBody>
          <a:bodyPr wrap="square" rtlCol="0">
            <a:spAutoFit/>
          </a:bodyPr>
          <a:lstStyle/>
          <a:p>
            <a:r>
              <a:rPr lang="ru-RU" sz="3200" dirty="0">
                <a:solidFill>
                  <a:srgbClr val="0033A0"/>
                </a:solidFill>
                <a:latin typeface="Montserrat Medium" pitchFamily="2" charset="0"/>
              </a:rPr>
              <a:t>10 ошибок при работе с текстом</a:t>
            </a:r>
            <a:endParaRPr lang="en-US" sz="3200" dirty="0">
              <a:solidFill>
                <a:srgbClr val="0033A0"/>
              </a:solidFill>
              <a:latin typeface="Montserrat Medium" pitchFamily="2" charset="0"/>
            </a:endParaRPr>
          </a:p>
          <a:p>
            <a:r>
              <a:rPr lang="ru-RU" sz="3200" dirty="0">
                <a:solidFill>
                  <a:srgbClr val="0033A0"/>
                </a:solidFill>
                <a:latin typeface="Montserrat Medium" pitchFamily="2" charset="0"/>
              </a:rPr>
              <a:t>Иерархия</a:t>
            </a: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18</a:t>
            </a:fld>
            <a:endParaRPr lang="en-US" sz="900" dirty="0">
              <a:solidFill>
                <a:srgbClr val="0033A0"/>
              </a:solidFill>
              <a:latin typeface="Montserrat Medium" pitchFamily="2" charset="0"/>
            </a:endParaRPr>
          </a:p>
        </p:txBody>
      </p:sp>
      <p:sp>
        <p:nvSpPr>
          <p:cNvPr id="2" name="TextBox 1">
            <a:extLst>
              <a:ext uri="{FF2B5EF4-FFF2-40B4-BE49-F238E27FC236}">
                <a16:creationId xmlns:a16="http://schemas.microsoft.com/office/drawing/2014/main" id="{B66EB941-0300-3F7D-54C2-162D96E3D7F2}"/>
              </a:ext>
            </a:extLst>
          </p:cNvPr>
          <p:cNvSpPr txBox="1"/>
          <p:nvPr/>
        </p:nvSpPr>
        <p:spPr>
          <a:xfrm>
            <a:off x="455426" y="1703125"/>
            <a:ext cx="8481239" cy="688009"/>
          </a:xfrm>
          <a:prstGeom prst="rect">
            <a:avLst/>
          </a:prstGeom>
          <a:noFill/>
        </p:spPr>
        <p:txBody>
          <a:bodyPr wrap="square">
            <a:spAutoFit/>
          </a:bodyPr>
          <a:lstStyle/>
          <a:p>
            <a:pPr>
              <a:lnSpc>
                <a:spcPts val="2400"/>
              </a:lnSpc>
            </a:pPr>
            <a:r>
              <a:rPr lang="ru-RU" dirty="0">
                <a:solidFill>
                  <a:srgbClr val="69B3E7"/>
                </a:solidFill>
                <a:effectLst/>
                <a:latin typeface="Montserrat Medium" pitchFamily="2" charset="0"/>
              </a:rPr>
              <a:t>Для комфортного чтения и восприятия в тексте должна быть четкая и понятная иерархия. Иначе можно запутать читателя.</a:t>
            </a:r>
            <a:endParaRPr lang="en-US" dirty="0">
              <a:solidFill>
                <a:srgbClr val="69B3E7"/>
              </a:solidFill>
              <a:latin typeface="Montserrat Medium" pitchFamily="2" charset="0"/>
            </a:endParaRPr>
          </a:p>
        </p:txBody>
      </p:sp>
      <p:sp>
        <p:nvSpPr>
          <p:cNvPr id="3" name="TextBox 2">
            <a:extLst>
              <a:ext uri="{FF2B5EF4-FFF2-40B4-BE49-F238E27FC236}">
                <a16:creationId xmlns:a16="http://schemas.microsoft.com/office/drawing/2014/main" id="{572F55DA-003B-91B4-F54B-D8A7D4A909D1}"/>
              </a:ext>
            </a:extLst>
          </p:cNvPr>
          <p:cNvSpPr txBox="1"/>
          <p:nvPr/>
        </p:nvSpPr>
        <p:spPr>
          <a:xfrm>
            <a:off x="460743" y="3273495"/>
            <a:ext cx="5190462" cy="2400657"/>
          </a:xfrm>
          <a:prstGeom prst="rect">
            <a:avLst/>
          </a:prstGeom>
          <a:noFill/>
        </p:spPr>
        <p:txBody>
          <a:bodyPr wrap="square" rtlCol="0">
            <a:spAutoFit/>
          </a:bodyPr>
          <a:lstStyle/>
          <a:p>
            <a:pPr>
              <a:spcAft>
                <a:spcPts val="600"/>
              </a:spcAft>
            </a:pPr>
            <a:r>
              <a:rPr lang="en-US" sz="1400" b="0" i="0" dirty="0">
                <a:solidFill>
                  <a:srgbClr val="7B8898"/>
                </a:solidFill>
                <a:effectLst/>
                <a:latin typeface="Montserrat Medium" pitchFamily="2" charset="0"/>
              </a:rPr>
              <a:t>Lorem ipsum dolor</a:t>
            </a:r>
            <a:endParaRPr lang="en-US" sz="1400" dirty="0">
              <a:solidFill>
                <a:srgbClr val="7B8898"/>
              </a:solidFill>
              <a:latin typeface="Montserrat Medium" pitchFamily="2" charset="0"/>
            </a:endParaRPr>
          </a:p>
          <a:p>
            <a:pPr>
              <a:spcAft>
                <a:spcPts val="600"/>
              </a:spcAft>
            </a:pPr>
            <a:r>
              <a:rPr lang="en-US" sz="1400" dirty="0" err="1">
                <a:solidFill>
                  <a:srgbClr val="7B8898"/>
                </a:solidFill>
                <a:latin typeface="Montserrat Medium" pitchFamily="2" charset="0"/>
              </a:rPr>
              <a:t>C</a:t>
            </a:r>
            <a:r>
              <a:rPr lang="en-US" sz="1400" b="0" i="0" dirty="0" err="1">
                <a:solidFill>
                  <a:srgbClr val="7B8898"/>
                </a:solidFill>
                <a:effectLst/>
                <a:latin typeface="Montserrat Medium" pitchFamily="2" charset="0"/>
              </a:rPr>
              <a:t>onsectetur</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adipiscing</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elit</a:t>
            </a:r>
            <a:endParaRPr lang="en-US" sz="1400" dirty="0">
              <a:solidFill>
                <a:srgbClr val="7B8898"/>
              </a:solidFill>
              <a:latin typeface="Montserrat Medium" pitchFamily="2" charset="0"/>
            </a:endParaRPr>
          </a:p>
          <a:p>
            <a:pPr>
              <a:spcAft>
                <a:spcPts val="600"/>
              </a:spcAft>
            </a:pPr>
            <a:r>
              <a:rPr lang="en-US" sz="1400" b="0" i="0" dirty="0">
                <a:solidFill>
                  <a:srgbClr val="7B8898"/>
                </a:solidFill>
                <a:effectLst/>
                <a:latin typeface="Montserrat Medium" pitchFamily="2" charset="0"/>
              </a:rPr>
              <a:t>Sed do </a:t>
            </a:r>
            <a:r>
              <a:rPr lang="en-US" sz="1400" b="0" i="0" dirty="0" err="1">
                <a:solidFill>
                  <a:srgbClr val="7B8898"/>
                </a:solidFill>
                <a:effectLst/>
                <a:latin typeface="Montserrat Medium" pitchFamily="2" charset="0"/>
              </a:rPr>
              <a:t>eiusmod</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tempor</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incididunt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ut</a:t>
            </a:r>
            <a:r>
              <a:rPr lang="en-US" sz="1400" b="0" i="0" dirty="0">
                <a:solidFill>
                  <a:srgbClr val="7B8898"/>
                </a:solidFill>
                <a:effectLst/>
                <a:latin typeface="Montserrat Medium" pitchFamily="2" charset="0"/>
              </a:rPr>
              <a:t> labore et dolore magna </a:t>
            </a:r>
            <a:r>
              <a:rPr lang="en-US" sz="1400" b="0" i="0" dirty="0" err="1">
                <a:solidFill>
                  <a:srgbClr val="7B8898"/>
                </a:solidFill>
                <a:effectLst/>
                <a:latin typeface="Montserrat Medium" pitchFamily="2" charset="0"/>
              </a:rPr>
              <a:t>aliqua</a:t>
            </a:r>
            <a:r>
              <a:rPr lang="en-US" sz="1400" b="0" i="0" dirty="0">
                <a:solidFill>
                  <a:srgbClr val="7B8898"/>
                </a:solidFill>
                <a:effectLst/>
                <a:latin typeface="Montserrat Medium" pitchFamily="2" charset="0"/>
              </a:rPr>
              <a:t>. Ut </a:t>
            </a:r>
            <a:r>
              <a:rPr lang="en-US" sz="1400" b="0" i="0" dirty="0" err="1">
                <a:solidFill>
                  <a:srgbClr val="7B8898"/>
                </a:solidFill>
                <a:effectLst/>
                <a:latin typeface="Montserrat Medium" pitchFamily="2" charset="0"/>
              </a:rPr>
              <a:t>enim</a:t>
            </a:r>
            <a:r>
              <a:rPr lang="en-US" sz="1400" b="0" i="0" dirty="0">
                <a:solidFill>
                  <a:srgbClr val="7B8898"/>
                </a:solidFill>
                <a:effectLst/>
                <a:latin typeface="Montserrat Medium" pitchFamily="2" charset="0"/>
              </a:rPr>
              <a:t> ad minim </a:t>
            </a:r>
            <a:r>
              <a:rPr lang="en-US" sz="1400" b="0" i="0" dirty="0" err="1">
                <a:solidFill>
                  <a:srgbClr val="7B8898"/>
                </a:solidFill>
                <a:effectLst/>
                <a:latin typeface="Montserrat Medium" pitchFamily="2" charset="0"/>
              </a:rPr>
              <a:t>veniam</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quis</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nostrud</a:t>
            </a:r>
            <a:r>
              <a:rPr lang="en-US" sz="1400" b="0" i="0" dirty="0">
                <a:solidFill>
                  <a:srgbClr val="7B8898"/>
                </a:solidFill>
                <a:effectLst/>
                <a:latin typeface="Montserrat Medium" pitchFamily="2" charset="0"/>
              </a:rPr>
              <a:t> exercitation </a:t>
            </a:r>
            <a:r>
              <a:rPr lang="en-US" sz="1400" b="0" i="0" dirty="0" err="1">
                <a:solidFill>
                  <a:srgbClr val="7B8898"/>
                </a:solidFill>
                <a:effectLst/>
                <a:latin typeface="Montserrat Medium" pitchFamily="2" charset="0"/>
              </a:rPr>
              <a:t>ullamco</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laboris</a:t>
            </a:r>
            <a:r>
              <a:rPr lang="en-US" sz="1400" b="0" i="0" dirty="0">
                <a:solidFill>
                  <a:srgbClr val="7B8898"/>
                </a:solidFill>
                <a:effectLst/>
                <a:latin typeface="Montserrat Medium" pitchFamily="2" charset="0"/>
              </a:rPr>
              <a:t> nisi </a:t>
            </a:r>
            <a:r>
              <a:rPr lang="en-US" sz="1400" b="0" i="0" dirty="0" err="1">
                <a:solidFill>
                  <a:srgbClr val="7B8898"/>
                </a:solidFill>
                <a:effectLst/>
                <a:latin typeface="Montserrat Medium" pitchFamily="2" charset="0"/>
              </a:rPr>
              <a:t>ut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aliquip</a:t>
            </a:r>
            <a:r>
              <a:rPr lang="en-US" sz="1400" b="0" i="0" dirty="0">
                <a:solidFill>
                  <a:srgbClr val="7B8898"/>
                </a:solidFill>
                <a:effectLst/>
                <a:latin typeface="Montserrat Medium" pitchFamily="2" charset="0"/>
              </a:rPr>
              <a:t> ex </a:t>
            </a:r>
            <a:r>
              <a:rPr lang="en-US" sz="1400" b="0" i="0" dirty="0" err="1">
                <a:solidFill>
                  <a:srgbClr val="7B8898"/>
                </a:solidFill>
                <a:effectLst/>
                <a:latin typeface="Montserrat Medium" pitchFamily="2" charset="0"/>
              </a:rPr>
              <a:t>ea</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commodo</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consequat</a:t>
            </a:r>
            <a:r>
              <a:rPr lang="en-US" sz="1400" b="0" i="0" dirty="0">
                <a:solidFill>
                  <a:srgbClr val="7B8898"/>
                </a:solidFill>
                <a:effectLst/>
                <a:latin typeface="Montserrat Medium" pitchFamily="2" charset="0"/>
              </a:rPr>
              <a:t>. Duis </a:t>
            </a:r>
            <a:r>
              <a:rPr lang="en-US" sz="1400" b="0" i="0" dirty="0" err="1">
                <a:solidFill>
                  <a:srgbClr val="7B8898"/>
                </a:solidFill>
                <a:effectLst/>
                <a:latin typeface="Montserrat Medium" pitchFamily="2" charset="0"/>
              </a:rPr>
              <a:t>aute</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irure</a:t>
            </a:r>
            <a:r>
              <a:rPr lang="en-US" sz="1400" b="0" i="0" dirty="0">
                <a:solidFill>
                  <a:srgbClr val="7B8898"/>
                </a:solidFill>
                <a:effectLst/>
                <a:latin typeface="Montserrat Medium" pitchFamily="2" charset="0"/>
              </a:rPr>
              <a:t> dolor in </a:t>
            </a:r>
            <a:r>
              <a:rPr lang="en-US" sz="1400" b="0" i="0" dirty="0" err="1">
                <a:solidFill>
                  <a:srgbClr val="7B8898"/>
                </a:solidFill>
                <a:effectLst/>
                <a:latin typeface="Montserrat Medium" pitchFamily="2" charset="0"/>
              </a:rPr>
              <a:t>reprehenderit</a:t>
            </a:r>
            <a:r>
              <a:rPr lang="en-US" sz="1400" b="0" i="0" dirty="0">
                <a:solidFill>
                  <a:srgbClr val="7B8898"/>
                </a:solidFill>
                <a:effectLst/>
                <a:latin typeface="Montserrat Medium" pitchFamily="2" charset="0"/>
              </a:rPr>
              <a:t> in </a:t>
            </a:r>
            <a:r>
              <a:rPr lang="en-US" sz="1400" b="0" i="0" dirty="0" err="1">
                <a:solidFill>
                  <a:srgbClr val="7B8898"/>
                </a:solidFill>
                <a:effectLst/>
                <a:latin typeface="Montserrat Medium" pitchFamily="2" charset="0"/>
              </a:rPr>
              <a:t>voluptate</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velit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esse</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cillum</a:t>
            </a:r>
            <a:r>
              <a:rPr lang="en-US" sz="1400" b="0" i="0" dirty="0">
                <a:solidFill>
                  <a:srgbClr val="7B8898"/>
                </a:solidFill>
                <a:effectLst/>
                <a:latin typeface="Montserrat Medium" pitchFamily="2" charset="0"/>
              </a:rPr>
              <a:t> dolore </a:t>
            </a:r>
            <a:r>
              <a:rPr lang="en-US" sz="1400" b="0" i="0" dirty="0" err="1">
                <a:solidFill>
                  <a:srgbClr val="7B8898"/>
                </a:solidFill>
                <a:effectLst/>
                <a:latin typeface="Montserrat Medium" pitchFamily="2" charset="0"/>
              </a:rPr>
              <a:t>eu</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fugiat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nulla</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pariatur</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Excepteur</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sint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occaecat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cupidatat</a:t>
            </a:r>
            <a:r>
              <a:rPr lang="en-US" sz="1400" b="0" i="0" dirty="0">
                <a:solidFill>
                  <a:srgbClr val="7B8898"/>
                </a:solidFill>
                <a:effectLst/>
                <a:latin typeface="Montserrat Medium" pitchFamily="2" charset="0"/>
              </a:rPr>
              <a:t> non </a:t>
            </a:r>
            <a:r>
              <a:rPr lang="en-US" sz="1400" b="0" i="0" dirty="0" err="1">
                <a:solidFill>
                  <a:srgbClr val="7B8898"/>
                </a:solidFill>
                <a:effectLst/>
                <a:latin typeface="Montserrat Medium" pitchFamily="2" charset="0"/>
              </a:rPr>
              <a:t>proident</a:t>
            </a:r>
            <a:r>
              <a:rPr lang="en-US" sz="1400" b="0" i="0" dirty="0">
                <a:solidFill>
                  <a:srgbClr val="7B8898"/>
                </a:solidFill>
                <a:effectLst/>
                <a:latin typeface="Montserrat Medium" pitchFamily="2" charset="0"/>
              </a:rPr>
              <a:t>, sunt in culpa qui </a:t>
            </a:r>
            <a:r>
              <a:rPr lang="en-US" sz="1400" b="0" i="0" dirty="0" err="1">
                <a:solidFill>
                  <a:srgbClr val="7B8898"/>
                </a:solidFill>
                <a:effectLst/>
                <a:latin typeface="Montserrat Medium" pitchFamily="2" charset="0"/>
              </a:rPr>
              <a:t>officia</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deserunt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mollit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anim</a:t>
            </a:r>
            <a:r>
              <a:rPr lang="en-US" sz="1400" b="0" i="0" dirty="0">
                <a:solidFill>
                  <a:srgbClr val="7B8898"/>
                </a:solidFill>
                <a:effectLst/>
                <a:latin typeface="Montserrat Medium" pitchFamily="2" charset="0"/>
              </a:rPr>
              <a:t> id </a:t>
            </a:r>
            <a:r>
              <a:rPr lang="en-US" sz="1400" b="0" i="0" dirty="0" err="1">
                <a:solidFill>
                  <a:srgbClr val="7B8898"/>
                </a:solidFill>
                <a:effectLst/>
                <a:latin typeface="Montserrat Medium" pitchFamily="2" charset="0"/>
              </a:rPr>
              <a:t>est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laborum</a:t>
            </a:r>
            <a:r>
              <a:rPr lang="en-US" sz="1400" b="0" i="0" dirty="0">
                <a:solidFill>
                  <a:srgbClr val="7B8898"/>
                </a:solidFill>
                <a:effectLst/>
                <a:latin typeface="Montserrat Medium" pitchFamily="2" charset="0"/>
              </a:rPr>
              <a:t>.</a:t>
            </a:r>
            <a:endParaRPr lang="en-US" sz="1400" dirty="0">
              <a:solidFill>
                <a:schemeClr val="bg1">
                  <a:lumMod val="50000"/>
                </a:schemeClr>
              </a:solidFill>
              <a:latin typeface="Montserrat Medium" pitchFamily="2" charset="0"/>
            </a:endParaRPr>
          </a:p>
        </p:txBody>
      </p:sp>
      <p:sp>
        <p:nvSpPr>
          <p:cNvPr id="9" name="TextBox 8">
            <a:extLst>
              <a:ext uri="{FF2B5EF4-FFF2-40B4-BE49-F238E27FC236}">
                <a16:creationId xmlns:a16="http://schemas.microsoft.com/office/drawing/2014/main" id="{AF571945-18E7-9024-3091-E16C12E3CB1B}"/>
              </a:ext>
            </a:extLst>
          </p:cNvPr>
          <p:cNvSpPr txBox="1"/>
          <p:nvPr/>
        </p:nvSpPr>
        <p:spPr>
          <a:xfrm>
            <a:off x="6498264" y="3273495"/>
            <a:ext cx="5190462" cy="2386744"/>
          </a:xfrm>
          <a:prstGeom prst="rect">
            <a:avLst/>
          </a:prstGeom>
          <a:noFill/>
        </p:spPr>
        <p:txBody>
          <a:bodyPr wrap="square" rtlCol="0">
            <a:spAutoFit/>
          </a:bodyPr>
          <a:lstStyle/>
          <a:p>
            <a:pPr>
              <a:spcAft>
                <a:spcPts val="1200"/>
              </a:spcAft>
            </a:pPr>
            <a:r>
              <a:rPr lang="en-US" sz="2000" b="0" i="0" dirty="0">
                <a:solidFill>
                  <a:srgbClr val="7B8898"/>
                </a:solidFill>
                <a:effectLst/>
                <a:latin typeface="Montserrat SemiBold" pitchFamily="2" charset="0"/>
              </a:rPr>
              <a:t>Lorem ipsum dolor</a:t>
            </a:r>
            <a:endParaRPr lang="en-US" sz="2000" dirty="0">
              <a:solidFill>
                <a:srgbClr val="7B8898"/>
              </a:solidFill>
              <a:latin typeface="Montserrat SemiBold" pitchFamily="2" charset="0"/>
            </a:endParaRPr>
          </a:p>
          <a:p>
            <a:pPr>
              <a:spcAft>
                <a:spcPts val="600"/>
              </a:spcAft>
            </a:pPr>
            <a:r>
              <a:rPr lang="en-US" sz="1600" dirty="0" err="1">
                <a:solidFill>
                  <a:srgbClr val="7B8898"/>
                </a:solidFill>
                <a:latin typeface="Montserrat Medium" pitchFamily="2" charset="0"/>
              </a:rPr>
              <a:t>C</a:t>
            </a:r>
            <a:r>
              <a:rPr lang="en-US" sz="1600" b="0" i="0" dirty="0" err="1">
                <a:solidFill>
                  <a:srgbClr val="7B8898"/>
                </a:solidFill>
                <a:effectLst/>
                <a:latin typeface="Montserrat Medium" pitchFamily="2" charset="0"/>
              </a:rPr>
              <a:t>onsectetur</a:t>
            </a:r>
            <a:r>
              <a:rPr lang="en-US" sz="1600" b="0" i="0" dirty="0">
                <a:solidFill>
                  <a:srgbClr val="7B8898"/>
                </a:solidFill>
                <a:effectLst/>
                <a:latin typeface="Montserrat Medium" pitchFamily="2" charset="0"/>
              </a:rPr>
              <a:t> </a:t>
            </a:r>
            <a:r>
              <a:rPr lang="en-US" sz="1600" b="0" i="0" dirty="0" err="1">
                <a:solidFill>
                  <a:srgbClr val="7B8898"/>
                </a:solidFill>
                <a:effectLst/>
                <a:latin typeface="Montserrat Medium" pitchFamily="2" charset="0"/>
              </a:rPr>
              <a:t>adipiscing</a:t>
            </a:r>
            <a:r>
              <a:rPr lang="en-US" sz="1600" b="0" i="0" dirty="0">
                <a:solidFill>
                  <a:srgbClr val="7B8898"/>
                </a:solidFill>
                <a:effectLst/>
                <a:latin typeface="Montserrat Medium" pitchFamily="2" charset="0"/>
              </a:rPr>
              <a:t> </a:t>
            </a:r>
            <a:r>
              <a:rPr lang="en-US" sz="1600" b="0" i="0" dirty="0" err="1">
                <a:solidFill>
                  <a:srgbClr val="7B8898"/>
                </a:solidFill>
                <a:effectLst/>
                <a:latin typeface="Montserrat Medium" pitchFamily="2" charset="0"/>
              </a:rPr>
              <a:t>elit</a:t>
            </a:r>
            <a:endParaRPr lang="en-US" sz="1600" dirty="0">
              <a:solidFill>
                <a:srgbClr val="7B8898"/>
              </a:solidFill>
              <a:latin typeface="Montserrat Medium" pitchFamily="2" charset="0"/>
            </a:endParaRPr>
          </a:p>
          <a:p>
            <a:pPr>
              <a:lnSpc>
                <a:spcPts val="1700"/>
              </a:lnSpc>
              <a:spcAft>
                <a:spcPts val="600"/>
              </a:spcAft>
            </a:pPr>
            <a:r>
              <a:rPr lang="en-US" sz="1200" b="0" i="0" dirty="0">
                <a:solidFill>
                  <a:srgbClr val="7B8898"/>
                </a:solidFill>
                <a:effectLst/>
                <a:latin typeface="Montserrat Medium" pitchFamily="2" charset="0"/>
              </a:rPr>
              <a:t>Sed do </a:t>
            </a:r>
            <a:r>
              <a:rPr lang="en-US" sz="1200" b="0" i="0" dirty="0" err="1">
                <a:solidFill>
                  <a:srgbClr val="7B8898"/>
                </a:solidFill>
                <a:effectLst/>
                <a:latin typeface="Montserrat Medium" pitchFamily="2" charset="0"/>
              </a:rPr>
              <a:t>eiusmod</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tempor</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incididunt</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ut</a:t>
            </a:r>
            <a:r>
              <a:rPr lang="en-US" sz="1200" b="0" i="0" dirty="0">
                <a:solidFill>
                  <a:srgbClr val="7B8898"/>
                </a:solidFill>
                <a:effectLst/>
                <a:latin typeface="Montserrat Medium" pitchFamily="2" charset="0"/>
              </a:rPr>
              <a:t> labore et dolore magna </a:t>
            </a:r>
            <a:r>
              <a:rPr lang="en-US" sz="1200" b="0" i="0" dirty="0" err="1">
                <a:solidFill>
                  <a:srgbClr val="7B8898"/>
                </a:solidFill>
                <a:effectLst/>
                <a:latin typeface="Montserrat Medium" pitchFamily="2" charset="0"/>
              </a:rPr>
              <a:t>aliqua</a:t>
            </a:r>
            <a:r>
              <a:rPr lang="en-US" sz="1200" b="0" i="0" dirty="0">
                <a:solidFill>
                  <a:srgbClr val="7B8898"/>
                </a:solidFill>
                <a:effectLst/>
                <a:latin typeface="Montserrat Medium" pitchFamily="2" charset="0"/>
              </a:rPr>
              <a:t>. Ut </a:t>
            </a:r>
            <a:r>
              <a:rPr lang="en-US" sz="1200" b="0" i="0" dirty="0" err="1">
                <a:solidFill>
                  <a:srgbClr val="7B8898"/>
                </a:solidFill>
                <a:effectLst/>
                <a:latin typeface="Montserrat Medium" pitchFamily="2" charset="0"/>
              </a:rPr>
              <a:t>enim</a:t>
            </a:r>
            <a:r>
              <a:rPr lang="en-US" sz="1200" b="0" i="0" dirty="0">
                <a:solidFill>
                  <a:srgbClr val="7B8898"/>
                </a:solidFill>
                <a:effectLst/>
                <a:latin typeface="Montserrat Medium" pitchFamily="2" charset="0"/>
              </a:rPr>
              <a:t> ad minim </a:t>
            </a:r>
            <a:r>
              <a:rPr lang="en-US" sz="1200" b="0" i="0" dirty="0" err="1">
                <a:solidFill>
                  <a:srgbClr val="7B8898"/>
                </a:solidFill>
                <a:effectLst/>
                <a:latin typeface="Montserrat Medium" pitchFamily="2" charset="0"/>
              </a:rPr>
              <a:t>veniam</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quis</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nostrud</a:t>
            </a:r>
            <a:r>
              <a:rPr lang="en-US" sz="1200" b="0" i="0" dirty="0">
                <a:solidFill>
                  <a:srgbClr val="7B8898"/>
                </a:solidFill>
                <a:effectLst/>
                <a:latin typeface="Montserrat Medium" pitchFamily="2" charset="0"/>
              </a:rPr>
              <a:t> exercitation </a:t>
            </a:r>
            <a:r>
              <a:rPr lang="en-US" sz="1200" b="0" i="0" dirty="0" err="1">
                <a:solidFill>
                  <a:srgbClr val="7B8898"/>
                </a:solidFill>
                <a:effectLst/>
                <a:latin typeface="Montserrat Medium" pitchFamily="2" charset="0"/>
              </a:rPr>
              <a:t>ullamco</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laboris</a:t>
            </a:r>
            <a:r>
              <a:rPr lang="en-US" sz="1200" b="0" i="0" dirty="0">
                <a:solidFill>
                  <a:srgbClr val="7B8898"/>
                </a:solidFill>
                <a:effectLst/>
                <a:latin typeface="Montserrat Medium" pitchFamily="2" charset="0"/>
              </a:rPr>
              <a:t> nisi </a:t>
            </a:r>
            <a:r>
              <a:rPr lang="en-US" sz="1200" b="0" i="0" dirty="0" err="1">
                <a:solidFill>
                  <a:srgbClr val="7B8898"/>
                </a:solidFill>
                <a:effectLst/>
                <a:latin typeface="Montserrat Medium" pitchFamily="2" charset="0"/>
              </a:rPr>
              <a:t>ut</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aliquip</a:t>
            </a:r>
            <a:r>
              <a:rPr lang="en-US" sz="1200" b="0" i="0" dirty="0">
                <a:solidFill>
                  <a:srgbClr val="7B8898"/>
                </a:solidFill>
                <a:effectLst/>
                <a:latin typeface="Montserrat Medium" pitchFamily="2" charset="0"/>
              </a:rPr>
              <a:t> ex </a:t>
            </a:r>
            <a:r>
              <a:rPr lang="en-US" sz="1200" b="0" i="0" dirty="0" err="1">
                <a:solidFill>
                  <a:srgbClr val="7B8898"/>
                </a:solidFill>
                <a:effectLst/>
                <a:latin typeface="Montserrat Medium" pitchFamily="2" charset="0"/>
              </a:rPr>
              <a:t>ea</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commodo</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consequat</a:t>
            </a:r>
            <a:r>
              <a:rPr lang="en-US" sz="1200" b="0" i="0" dirty="0">
                <a:solidFill>
                  <a:srgbClr val="7B8898"/>
                </a:solidFill>
                <a:effectLst/>
                <a:latin typeface="Montserrat Medium" pitchFamily="2" charset="0"/>
              </a:rPr>
              <a:t>. Duis </a:t>
            </a:r>
            <a:r>
              <a:rPr lang="en-US" sz="1200" b="0" i="0" dirty="0" err="1">
                <a:solidFill>
                  <a:srgbClr val="7B8898"/>
                </a:solidFill>
                <a:effectLst/>
                <a:latin typeface="Montserrat Medium" pitchFamily="2" charset="0"/>
              </a:rPr>
              <a:t>aute</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irure</a:t>
            </a:r>
            <a:r>
              <a:rPr lang="en-US" sz="1200" b="0" i="0" dirty="0">
                <a:solidFill>
                  <a:srgbClr val="7B8898"/>
                </a:solidFill>
                <a:effectLst/>
                <a:latin typeface="Montserrat Medium" pitchFamily="2" charset="0"/>
              </a:rPr>
              <a:t> dolor in </a:t>
            </a:r>
            <a:r>
              <a:rPr lang="en-US" sz="1200" b="0" i="0" dirty="0" err="1">
                <a:solidFill>
                  <a:srgbClr val="7B8898"/>
                </a:solidFill>
                <a:effectLst/>
                <a:latin typeface="Montserrat Medium" pitchFamily="2" charset="0"/>
              </a:rPr>
              <a:t>reprehenderit</a:t>
            </a:r>
            <a:r>
              <a:rPr lang="en-US" sz="1200" b="0" i="0" dirty="0">
                <a:solidFill>
                  <a:srgbClr val="7B8898"/>
                </a:solidFill>
                <a:effectLst/>
                <a:latin typeface="Montserrat Medium" pitchFamily="2" charset="0"/>
              </a:rPr>
              <a:t> in </a:t>
            </a:r>
            <a:r>
              <a:rPr lang="en-US" sz="1200" b="0" i="0" dirty="0" err="1">
                <a:solidFill>
                  <a:srgbClr val="7B8898"/>
                </a:solidFill>
                <a:effectLst/>
                <a:latin typeface="Montserrat Medium" pitchFamily="2" charset="0"/>
              </a:rPr>
              <a:t>voluptate</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velit</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esse</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cillum</a:t>
            </a:r>
            <a:r>
              <a:rPr lang="en-US" sz="1200" b="0" i="0" dirty="0">
                <a:solidFill>
                  <a:srgbClr val="7B8898"/>
                </a:solidFill>
                <a:effectLst/>
                <a:latin typeface="Montserrat Medium" pitchFamily="2" charset="0"/>
              </a:rPr>
              <a:t> dolore </a:t>
            </a:r>
            <a:r>
              <a:rPr lang="en-US" sz="1200" b="0" i="0" dirty="0" err="1">
                <a:solidFill>
                  <a:srgbClr val="7B8898"/>
                </a:solidFill>
                <a:effectLst/>
                <a:latin typeface="Montserrat Medium" pitchFamily="2" charset="0"/>
              </a:rPr>
              <a:t>eu</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fugiat</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nulla</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pariatur</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Excepteur</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sint</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occaecat</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cupidatat</a:t>
            </a:r>
            <a:r>
              <a:rPr lang="en-US" sz="1200" b="0" i="0" dirty="0">
                <a:solidFill>
                  <a:srgbClr val="7B8898"/>
                </a:solidFill>
                <a:effectLst/>
                <a:latin typeface="Montserrat Medium" pitchFamily="2" charset="0"/>
              </a:rPr>
              <a:t> non </a:t>
            </a:r>
            <a:r>
              <a:rPr lang="en-US" sz="1200" b="0" i="0" dirty="0" err="1">
                <a:solidFill>
                  <a:srgbClr val="7B8898"/>
                </a:solidFill>
                <a:effectLst/>
                <a:latin typeface="Montserrat Medium" pitchFamily="2" charset="0"/>
              </a:rPr>
              <a:t>proident</a:t>
            </a:r>
            <a:r>
              <a:rPr lang="en-US" sz="1200" b="0" i="0" dirty="0">
                <a:solidFill>
                  <a:srgbClr val="7B8898"/>
                </a:solidFill>
                <a:effectLst/>
                <a:latin typeface="Montserrat Medium" pitchFamily="2" charset="0"/>
              </a:rPr>
              <a:t>, sunt in culpa qui </a:t>
            </a:r>
            <a:r>
              <a:rPr lang="en-US" sz="1200" b="0" i="0" dirty="0" err="1">
                <a:solidFill>
                  <a:srgbClr val="7B8898"/>
                </a:solidFill>
                <a:effectLst/>
                <a:latin typeface="Montserrat Medium" pitchFamily="2" charset="0"/>
              </a:rPr>
              <a:t>officia</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deserunt</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mollit</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anim</a:t>
            </a:r>
            <a:r>
              <a:rPr lang="en-US" sz="1200" b="0" i="0" dirty="0">
                <a:solidFill>
                  <a:srgbClr val="7B8898"/>
                </a:solidFill>
                <a:effectLst/>
                <a:latin typeface="Montserrat Medium" pitchFamily="2" charset="0"/>
              </a:rPr>
              <a:t> id </a:t>
            </a:r>
            <a:r>
              <a:rPr lang="en-US" sz="1200" b="0" i="0" dirty="0" err="1">
                <a:solidFill>
                  <a:srgbClr val="7B8898"/>
                </a:solidFill>
                <a:effectLst/>
                <a:latin typeface="Montserrat Medium" pitchFamily="2" charset="0"/>
              </a:rPr>
              <a:t>est</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laborum</a:t>
            </a:r>
            <a:r>
              <a:rPr lang="en-US" sz="1200" b="0" i="0" dirty="0">
                <a:solidFill>
                  <a:srgbClr val="7B8898"/>
                </a:solidFill>
                <a:effectLst/>
                <a:latin typeface="Montserrat Medium" pitchFamily="2" charset="0"/>
              </a:rPr>
              <a:t>.</a:t>
            </a:r>
            <a:endParaRPr lang="en-US" sz="1200" dirty="0">
              <a:solidFill>
                <a:schemeClr val="bg1">
                  <a:lumMod val="50000"/>
                </a:schemeClr>
              </a:solidFill>
              <a:latin typeface="Montserrat Medium" pitchFamily="2" charset="0"/>
            </a:endParaRPr>
          </a:p>
        </p:txBody>
      </p:sp>
      <p:sp>
        <p:nvSpPr>
          <p:cNvPr id="10" name="Прямоугольник: скругленные углы 9">
            <a:extLst>
              <a:ext uri="{FF2B5EF4-FFF2-40B4-BE49-F238E27FC236}">
                <a16:creationId xmlns:a16="http://schemas.microsoft.com/office/drawing/2014/main" id="{EAEF61EC-CD82-044C-BE8B-A25771784A32}"/>
              </a:ext>
            </a:extLst>
          </p:cNvPr>
          <p:cNvSpPr/>
          <p:nvPr/>
        </p:nvSpPr>
        <p:spPr>
          <a:xfrm>
            <a:off x="520995" y="2925382"/>
            <a:ext cx="1440000" cy="252000"/>
          </a:xfrm>
          <a:prstGeom prst="roundRect">
            <a:avLst>
              <a:gd name="adj" fmla="val 50000"/>
            </a:avLst>
          </a:prstGeom>
          <a:solidFill>
            <a:srgbClr val="CF45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latin typeface="Montserrat Medium" pitchFamily="2" charset="0"/>
              </a:rPr>
              <a:t>неправильно</a:t>
            </a:r>
            <a:endParaRPr lang="en-US" sz="1000" dirty="0">
              <a:latin typeface="Montserrat Medium" pitchFamily="2" charset="0"/>
            </a:endParaRPr>
          </a:p>
        </p:txBody>
      </p:sp>
      <p:sp>
        <p:nvSpPr>
          <p:cNvPr id="11" name="Прямоугольник: скругленные углы 10">
            <a:extLst>
              <a:ext uri="{FF2B5EF4-FFF2-40B4-BE49-F238E27FC236}">
                <a16:creationId xmlns:a16="http://schemas.microsoft.com/office/drawing/2014/main" id="{C7319372-D54B-B6D1-ABDD-86D72800A9DA}"/>
              </a:ext>
            </a:extLst>
          </p:cNvPr>
          <p:cNvSpPr/>
          <p:nvPr/>
        </p:nvSpPr>
        <p:spPr>
          <a:xfrm>
            <a:off x="6576237" y="2925382"/>
            <a:ext cx="1440000" cy="252000"/>
          </a:xfrm>
          <a:prstGeom prst="roundRect">
            <a:avLst>
              <a:gd name="adj" fmla="val 50000"/>
            </a:avLst>
          </a:prstGeom>
          <a:solidFill>
            <a:srgbClr val="69B3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latin typeface="Montserrat Medium" pitchFamily="2" charset="0"/>
              </a:rPr>
              <a:t>правильно</a:t>
            </a:r>
            <a:endParaRPr lang="en-US" sz="1000" dirty="0">
              <a:latin typeface="Montserrat Medium" pitchFamily="2" charset="0"/>
            </a:endParaRPr>
          </a:p>
        </p:txBody>
      </p:sp>
      <p:sp>
        <p:nvSpPr>
          <p:cNvPr id="12" name="Номер слайда 6">
            <a:extLst>
              <a:ext uri="{FF2B5EF4-FFF2-40B4-BE49-F238E27FC236}">
                <a16:creationId xmlns:a16="http://schemas.microsoft.com/office/drawing/2014/main" id="{BEF44977-A1ED-A139-EEEE-B4232D753723}"/>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Ошибки при работе с текстом</a:t>
            </a:r>
            <a:endParaRPr lang="en-US" sz="900" dirty="0">
              <a:solidFill>
                <a:srgbClr val="0033A0"/>
              </a:solidFill>
              <a:latin typeface="Montserrat Medium" pitchFamily="2" charset="0"/>
            </a:endParaRPr>
          </a:p>
        </p:txBody>
      </p:sp>
    </p:spTree>
    <p:extLst>
      <p:ext uri="{BB962C8B-B14F-4D97-AF65-F5344CB8AC3E}">
        <p14:creationId xmlns:p14="http://schemas.microsoft.com/office/powerpoint/2010/main" val="18830964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скругленные углы 10">
            <a:extLst>
              <a:ext uri="{FF2B5EF4-FFF2-40B4-BE49-F238E27FC236}">
                <a16:creationId xmlns:a16="http://schemas.microsoft.com/office/drawing/2014/main" id="{AFF734B1-271E-BA2B-13F6-DE0990A5B1F0}"/>
              </a:ext>
            </a:extLst>
          </p:cNvPr>
          <p:cNvSpPr/>
          <p:nvPr/>
        </p:nvSpPr>
        <p:spPr>
          <a:xfrm>
            <a:off x="520282" y="3200401"/>
            <a:ext cx="5327625" cy="2684720"/>
          </a:xfrm>
          <a:prstGeom prst="roundRect">
            <a:avLst>
              <a:gd name="adj" fmla="val 4364"/>
            </a:avLst>
          </a:prstGeom>
          <a:solidFill>
            <a:srgbClr val="CF4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0E22B25-AB74-EE63-F33D-5179C0A11C09}"/>
              </a:ext>
            </a:extLst>
          </p:cNvPr>
          <p:cNvSpPr txBox="1"/>
          <p:nvPr/>
        </p:nvSpPr>
        <p:spPr>
          <a:xfrm>
            <a:off x="418586" y="441821"/>
            <a:ext cx="8725414" cy="1077218"/>
          </a:xfrm>
          <a:prstGeom prst="rect">
            <a:avLst/>
          </a:prstGeom>
          <a:noFill/>
        </p:spPr>
        <p:txBody>
          <a:bodyPr wrap="square" rtlCol="0">
            <a:spAutoFit/>
          </a:bodyPr>
          <a:lstStyle/>
          <a:p>
            <a:r>
              <a:rPr lang="ru-RU" sz="3200" dirty="0">
                <a:solidFill>
                  <a:srgbClr val="0033A0"/>
                </a:solidFill>
                <a:latin typeface="Montserrat Medium" pitchFamily="2" charset="0"/>
              </a:rPr>
              <a:t>10 ошибок при работе с текстом</a:t>
            </a:r>
            <a:endParaRPr lang="en-US" sz="3200" dirty="0">
              <a:solidFill>
                <a:srgbClr val="0033A0"/>
              </a:solidFill>
              <a:latin typeface="Montserrat Medium" pitchFamily="2" charset="0"/>
            </a:endParaRPr>
          </a:p>
          <a:p>
            <a:r>
              <a:rPr lang="ru-RU" sz="3200" dirty="0">
                <a:solidFill>
                  <a:srgbClr val="0033A0"/>
                </a:solidFill>
                <a:latin typeface="Montserrat Medium" pitchFamily="2" charset="0"/>
              </a:rPr>
              <a:t>Контраст</a:t>
            </a: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19</a:t>
            </a:fld>
            <a:endParaRPr lang="en-US" sz="900" dirty="0">
              <a:solidFill>
                <a:srgbClr val="0033A0"/>
              </a:solidFill>
              <a:latin typeface="Montserrat Medium" pitchFamily="2" charset="0"/>
            </a:endParaRPr>
          </a:p>
        </p:txBody>
      </p:sp>
      <p:sp>
        <p:nvSpPr>
          <p:cNvPr id="2" name="TextBox 1">
            <a:extLst>
              <a:ext uri="{FF2B5EF4-FFF2-40B4-BE49-F238E27FC236}">
                <a16:creationId xmlns:a16="http://schemas.microsoft.com/office/drawing/2014/main" id="{191E95E0-79FF-1DFF-BD57-30B3EAF8F0F5}"/>
              </a:ext>
            </a:extLst>
          </p:cNvPr>
          <p:cNvSpPr txBox="1"/>
          <p:nvPr/>
        </p:nvSpPr>
        <p:spPr>
          <a:xfrm>
            <a:off x="455426" y="1703125"/>
            <a:ext cx="8481239" cy="688009"/>
          </a:xfrm>
          <a:prstGeom prst="rect">
            <a:avLst/>
          </a:prstGeom>
          <a:noFill/>
        </p:spPr>
        <p:txBody>
          <a:bodyPr wrap="square">
            <a:spAutoFit/>
          </a:bodyPr>
          <a:lstStyle/>
          <a:p>
            <a:pPr>
              <a:lnSpc>
                <a:spcPts val="2400"/>
              </a:lnSpc>
            </a:pPr>
            <a:r>
              <a:rPr lang="ru-RU" dirty="0">
                <a:solidFill>
                  <a:srgbClr val="69B3E7"/>
                </a:solidFill>
                <a:effectLst/>
                <a:latin typeface="Montserrat Medium" pitchFamily="2" charset="0"/>
              </a:rPr>
              <a:t>При использовании текста на </a:t>
            </a:r>
            <a:r>
              <a:rPr lang="ru-RU" dirty="0" err="1">
                <a:solidFill>
                  <a:srgbClr val="69B3E7"/>
                </a:solidFill>
                <a:effectLst/>
                <a:latin typeface="Montserrat Medium" pitchFamily="2" charset="0"/>
              </a:rPr>
              <a:t>на</a:t>
            </a:r>
            <a:r>
              <a:rPr lang="ru-RU" dirty="0">
                <a:solidFill>
                  <a:srgbClr val="69B3E7"/>
                </a:solidFill>
                <a:effectLst/>
                <a:latin typeface="Montserrat Medium" pitchFamily="2" charset="0"/>
              </a:rPr>
              <a:t> фоне, необходимо следить </a:t>
            </a:r>
            <a:br>
              <a:rPr lang="en-US" dirty="0">
                <a:solidFill>
                  <a:srgbClr val="69B3E7"/>
                </a:solidFill>
                <a:effectLst/>
                <a:latin typeface="Montserrat Medium" pitchFamily="2" charset="0"/>
              </a:rPr>
            </a:br>
            <a:r>
              <a:rPr lang="ru-RU" dirty="0">
                <a:solidFill>
                  <a:srgbClr val="69B3E7"/>
                </a:solidFill>
                <a:effectLst/>
                <a:latin typeface="Montserrat Medium" pitchFamily="2" charset="0"/>
              </a:rPr>
              <a:t>за контрастом, чтобы не затруднять восприятие информации.</a:t>
            </a:r>
            <a:endParaRPr lang="en-US" dirty="0">
              <a:solidFill>
                <a:srgbClr val="69B3E7"/>
              </a:solidFill>
              <a:latin typeface="Montserrat Medium" pitchFamily="2" charset="0"/>
            </a:endParaRPr>
          </a:p>
        </p:txBody>
      </p:sp>
      <p:sp>
        <p:nvSpPr>
          <p:cNvPr id="3" name="TextBox 2">
            <a:extLst>
              <a:ext uri="{FF2B5EF4-FFF2-40B4-BE49-F238E27FC236}">
                <a16:creationId xmlns:a16="http://schemas.microsoft.com/office/drawing/2014/main" id="{862EFAE4-968F-C998-30CE-4C42472E7D64}"/>
              </a:ext>
            </a:extLst>
          </p:cNvPr>
          <p:cNvSpPr txBox="1"/>
          <p:nvPr/>
        </p:nvSpPr>
        <p:spPr>
          <a:xfrm>
            <a:off x="712909" y="3429000"/>
            <a:ext cx="4837286" cy="2156488"/>
          </a:xfrm>
          <a:prstGeom prst="rect">
            <a:avLst/>
          </a:prstGeom>
          <a:noFill/>
        </p:spPr>
        <p:txBody>
          <a:bodyPr wrap="square" rtlCol="0">
            <a:spAutoFit/>
          </a:bodyPr>
          <a:lstStyle/>
          <a:p>
            <a:pPr>
              <a:lnSpc>
                <a:spcPts val="1800"/>
              </a:lnSpc>
              <a:spcAft>
                <a:spcPts val="600"/>
              </a:spcAft>
            </a:pPr>
            <a:r>
              <a:rPr lang="en-US" sz="1400" b="0" i="0" dirty="0">
                <a:solidFill>
                  <a:srgbClr val="69B3E7"/>
                </a:solidFill>
                <a:effectLst/>
                <a:latin typeface="Montserrat Medium" pitchFamily="2" charset="0"/>
              </a:rPr>
              <a:t>Lorem ipsum dolor sit </a:t>
            </a:r>
            <a:r>
              <a:rPr lang="en-US" sz="1400" b="0" i="0" dirty="0" err="1">
                <a:solidFill>
                  <a:srgbClr val="69B3E7"/>
                </a:solidFill>
                <a:effectLst/>
                <a:latin typeface="Montserrat Medium" pitchFamily="2" charset="0"/>
              </a:rPr>
              <a:t>amet</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consectetur</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adipiscing</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elit</a:t>
            </a:r>
            <a:r>
              <a:rPr lang="en-US" sz="1400" b="0" i="0" dirty="0">
                <a:solidFill>
                  <a:srgbClr val="69B3E7"/>
                </a:solidFill>
                <a:effectLst/>
                <a:latin typeface="Montserrat Medium" pitchFamily="2" charset="0"/>
              </a:rPr>
              <a:t>, sed do </a:t>
            </a:r>
            <a:r>
              <a:rPr lang="en-US" sz="1400" b="0" i="0" dirty="0" err="1">
                <a:solidFill>
                  <a:srgbClr val="69B3E7"/>
                </a:solidFill>
                <a:effectLst/>
                <a:latin typeface="Montserrat Medium" pitchFamily="2" charset="0"/>
              </a:rPr>
              <a:t>eiusmod</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tempor</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incididunt</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ut</a:t>
            </a:r>
            <a:r>
              <a:rPr lang="en-US" sz="1400" b="0" i="0" dirty="0">
                <a:solidFill>
                  <a:srgbClr val="69B3E7"/>
                </a:solidFill>
                <a:effectLst/>
                <a:latin typeface="Montserrat Medium" pitchFamily="2" charset="0"/>
              </a:rPr>
              <a:t> labore et dolore magna </a:t>
            </a:r>
            <a:r>
              <a:rPr lang="en-US" sz="1400" b="0" i="0" dirty="0" err="1">
                <a:solidFill>
                  <a:srgbClr val="69B3E7"/>
                </a:solidFill>
                <a:effectLst/>
                <a:latin typeface="Montserrat Medium" pitchFamily="2" charset="0"/>
              </a:rPr>
              <a:t>aliqua</a:t>
            </a:r>
            <a:r>
              <a:rPr lang="en-US" sz="1400" b="0" i="0" dirty="0">
                <a:solidFill>
                  <a:srgbClr val="69B3E7"/>
                </a:solidFill>
                <a:effectLst/>
                <a:latin typeface="Montserrat Medium" pitchFamily="2" charset="0"/>
              </a:rPr>
              <a:t>. Ut </a:t>
            </a:r>
            <a:r>
              <a:rPr lang="en-US" sz="1400" b="0" i="0" dirty="0" err="1">
                <a:solidFill>
                  <a:srgbClr val="69B3E7"/>
                </a:solidFill>
                <a:effectLst/>
                <a:latin typeface="Montserrat Medium" pitchFamily="2" charset="0"/>
              </a:rPr>
              <a:t>enim</a:t>
            </a:r>
            <a:r>
              <a:rPr lang="en-US" sz="1400" b="0" i="0" dirty="0">
                <a:solidFill>
                  <a:srgbClr val="69B3E7"/>
                </a:solidFill>
                <a:effectLst/>
                <a:latin typeface="Montserrat Medium" pitchFamily="2" charset="0"/>
              </a:rPr>
              <a:t> ad minim </a:t>
            </a:r>
            <a:r>
              <a:rPr lang="en-US" sz="1400" b="0" i="0" dirty="0" err="1">
                <a:solidFill>
                  <a:srgbClr val="69B3E7"/>
                </a:solidFill>
                <a:effectLst/>
                <a:latin typeface="Montserrat Medium" pitchFamily="2" charset="0"/>
              </a:rPr>
              <a:t>veniam</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quis</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nostrud</a:t>
            </a:r>
            <a:r>
              <a:rPr lang="en-US" sz="1400" b="0" i="0" dirty="0">
                <a:solidFill>
                  <a:srgbClr val="69B3E7"/>
                </a:solidFill>
                <a:effectLst/>
                <a:latin typeface="Montserrat Medium" pitchFamily="2" charset="0"/>
              </a:rPr>
              <a:t> exercitation </a:t>
            </a:r>
            <a:r>
              <a:rPr lang="en-US" sz="1400" b="0" i="0" dirty="0" err="1">
                <a:solidFill>
                  <a:srgbClr val="69B3E7"/>
                </a:solidFill>
                <a:effectLst/>
                <a:latin typeface="Montserrat Medium" pitchFamily="2" charset="0"/>
              </a:rPr>
              <a:t>ullamco</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laboris</a:t>
            </a:r>
            <a:r>
              <a:rPr lang="en-US" sz="1400" b="0" i="0" dirty="0">
                <a:solidFill>
                  <a:srgbClr val="69B3E7"/>
                </a:solidFill>
                <a:effectLst/>
                <a:latin typeface="Montserrat Medium" pitchFamily="2" charset="0"/>
              </a:rPr>
              <a:t> nisi </a:t>
            </a:r>
            <a:r>
              <a:rPr lang="en-US" sz="1400" b="0" i="0" dirty="0" err="1">
                <a:solidFill>
                  <a:srgbClr val="69B3E7"/>
                </a:solidFill>
                <a:effectLst/>
                <a:latin typeface="Montserrat Medium" pitchFamily="2" charset="0"/>
              </a:rPr>
              <a:t>ut</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aliquip</a:t>
            </a:r>
            <a:r>
              <a:rPr lang="en-US" sz="1400" b="0" i="0" dirty="0">
                <a:solidFill>
                  <a:srgbClr val="69B3E7"/>
                </a:solidFill>
                <a:effectLst/>
                <a:latin typeface="Montserrat Medium" pitchFamily="2" charset="0"/>
              </a:rPr>
              <a:t> ex </a:t>
            </a:r>
            <a:r>
              <a:rPr lang="en-US" sz="1400" b="0" i="0" dirty="0" err="1">
                <a:solidFill>
                  <a:srgbClr val="69B3E7"/>
                </a:solidFill>
                <a:effectLst/>
                <a:latin typeface="Montserrat Medium" pitchFamily="2" charset="0"/>
              </a:rPr>
              <a:t>ea</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commodo</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consequat</a:t>
            </a:r>
            <a:r>
              <a:rPr lang="en-US" sz="1400" b="0" i="0" dirty="0">
                <a:solidFill>
                  <a:srgbClr val="69B3E7"/>
                </a:solidFill>
                <a:effectLst/>
                <a:latin typeface="Montserrat Medium" pitchFamily="2" charset="0"/>
              </a:rPr>
              <a:t>. Duis </a:t>
            </a:r>
            <a:r>
              <a:rPr lang="en-US" sz="1400" b="0" i="0" dirty="0" err="1">
                <a:solidFill>
                  <a:srgbClr val="69B3E7"/>
                </a:solidFill>
                <a:effectLst/>
                <a:latin typeface="Montserrat Medium" pitchFamily="2" charset="0"/>
              </a:rPr>
              <a:t>aute</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irure</a:t>
            </a:r>
            <a:r>
              <a:rPr lang="en-US" sz="1400" b="0" i="0" dirty="0">
                <a:solidFill>
                  <a:srgbClr val="69B3E7"/>
                </a:solidFill>
                <a:effectLst/>
                <a:latin typeface="Montserrat Medium" pitchFamily="2" charset="0"/>
              </a:rPr>
              <a:t> dolor in </a:t>
            </a:r>
            <a:r>
              <a:rPr lang="en-US" sz="1400" b="0" i="0" dirty="0" err="1">
                <a:solidFill>
                  <a:srgbClr val="69B3E7"/>
                </a:solidFill>
                <a:effectLst/>
                <a:latin typeface="Montserrat Medium" pitchFamily="2" charset="0"/>
              </a:rPr>
              <a:t>reprehenderit</a:t>
            </a:r>
            <a:r>
              <a:rPr lang="en-US" sz="1400" b="0" i="0" dirty="0">
                <a:solidFill>
                  <a:srgbClr val="69B3E7"/>
                </a:solidFill>
                <a:effectLst/>
                <a:latin typeface="Montserrat Medium" pitchFamily="2" charset="0"/>
              </a:rPr>
              <a:t> in </a:t>
            </a:r>
            <a:r>
              <a:rPr lang="en-US" sz="1400" b="0" i="0" dirty="0" err="1">
                <a:solidFill>
                  <a:srgbClr val="69B3E7"/>
                </a:solidFill>
                <a:effectLst/>
                <a:latin typeface="Montserrat Medium" pitchFamily="2" charset="0"/>
              </a:rPr>
              <a:t>voluptate</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velit</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esse</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cillum</a:t>
            </a:r>
            <a:r>
              <a:rPr lang="en-US" sz="1400" b="0" i="0" dirty="0">
                <a:solidFill>
                  <a:srgbClr val="69B3E7"/>
                </a:solidFill>
                <a:effectLst/>
                <a:latin typeface="Montserrat Medium" pitchFamily="2" charset="0"/>
              </a:rPr>
              <a:t> dolore </a:t>
            </a:r>
            <a:r>
              <a:rPr lang="en-US" sz="1400" b="0" i="0" dirty="0" err="1">
                <a:solidFill>
                  <a:srgbClr val="69B3E7"/>
                </a:solidFill>
                <a:effectLst/>
                <a:latin typeface="Montserrat Medium" pitchFamily="2" charset="0"/>
              </a:rPr>
              <a:t>eu</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fugiat</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nulla</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pariatur</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Excepteur</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sint</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occaecat</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cupidatat</a:t>
            </a:r>
            <a:r>
              <a:rPr lang="en-US" sz="1400" b="0" i="0" dirty="0">
                <a:solidFill>
                  <a:srgbClr val="69B3E7"/>
                </a:solidFill>
                <a:effectLst/>
                <a:latin typeface="Montserrat Medium" pitchFamily="2" charset="0"/>
              </a:rPr>
              <a:t> non </a:t>
            </a:r>
            <a:r>
              <a:rPr lang="en-US" sz="1400" b="0" i="0" dirty="0" err="1">
                <a:solidFill>
                  <a:srgbClr val="69B3E7"/>
                </a:solidFill>
                <a:effectLst/>
                <a:latin typeface="Montserrat Medium" pitchFamily="2" charset="0"/>
              </a:rPr>
              <a:t>proident</a:t>
            </a:r>
            <a:r>
              <a:rPr lang="en-US" sz="1400" b="0" i="0" dirty="0">
                <a:solidFill>
                  <a:srgbClr val="69B3E7"/>
                </a:solidFill>
                <a:effectLst/>
                <a:latin typeface="Montserrat Medium" pitchFamily="2" charset="0"/>
              </a:rPr>
              <a:t>, sunt in culpa qui </a:t>
            </a:r>
            <a:r>
              <a:rPr lang="en-US" sz="1400" b="0" i="0" dirty="0" err="1">
                <a:solidFill>
                  <a:srgbClr val="69B3E7"/>
                </a:solidFill>
                <a:effectLst/>
                <a:latin typeface="Montserrat Medium" pitchFamily="2" charset="0"/>
              </a:rPr>
              <a:t>officia</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deserunt</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mollit</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anim</a:t>
            </a:r>
            <a:r>
              <a:rPr lang="en-US" sz="1400" b="0" i="0" dirty="0">
                <a:solidFill>
                  <a:srgbClr val="69B3E7"/>
                </a:solidFill>
                <a:effectLst/>
                <a:latin typeface="Montserrat Medium" pitchFamily="2" charset="0"/>
              </a:rPr>
              <a:t> id </a:t>
            </a:r>
            <a:r>
              <a:rPr lang="en-US" sz="1400" b="0" i="0" dirty="0" err="1">
                <a:solidFill>
                  <a:srgbClr val="69B3E7"/>
                </a:solidFill>
                <a:effectLst/>
                <a:latin typeface="Montserrat Medium" pitchFamily="2" charset="0"/>
              </a:rPr>
              <a:t>est</a:t>
            </a:r>
            <a:r>
              <a:rPr lang="en-US" sz="1400" b="0" i="0" dirty="0">
                <a:solidFill>
                  <a:srgbClr val="69B3E7"/>
                </a:solidFill>
                <a:effectLst/>
                <a:latin typeface="Montserrat Medium" pitchFamily="2" charset="0"/>
              </a:rPr>
              <a:t> </a:t>
            </a:r>
            <a:r>
              <a:rPr lang="en-US" sz="1400" b="0" i="0" dirty="0" err="1">
                <a:solidFill>
                  <a:srgbClr val="69B3E7"/>
                </a:solidFill>
                <a:effectLst/>
                <a:latin typeface="Montserrat Medium" pitchFamily="2" charset="0"/>
              </a:rPr>
              <a:t>laborum</a:t>
            </a:r>
            <a:r>
              <a:rPr lang="en-US" sz="1400" b="0" i="0" dirty="0">
                <a:solidFill>
                  <a:srgbClr val="69B3E7"/>
                </a:solidFill>
                <a:effectLst/>
                <a:latin typeface="Montserrat Medium" pitchFamily="2" charset="0"/>
              </a:rPr>
              <a:t>.</a:t>
            </a:r>
            <a:endParaRPr lang="en-US" sz="1400" dirty="0">
              <a:solidFill>
                <a:srgbClr val="69B3E7"/>
              </a:solidFill>
              <a:latin typeface="Montserrat Medium" pitchFamily="2" charset="0"/>
            </a:endParaRPr>
          </a:p>
        </p:txBody>
      </p:sp>
      <p:sp>
        <p:nvSpPr>
          <p:cNvPr id="9" name="Прямоугольник: скругленные углы 8">
            <a:extLst>
              <a:ext uri="{FF2B5EF4-FFF2-40B4-BE49-F238E27FC236}">
                <a16:creationId xmlns:a16="http://schemas.microsoft.com/office/drawing/2014/main" id="{D798BF37-0DF7-114E-0E38-99B7B4C946C2}"/>
              </a:ext>
            </a:extLst>
          </p:cNvPr>
          <p:cNvSpPr/>
          <p:nvPr/>
        </p:nvSpPr>
        <p:spPr>
          <a:xfrm>
            <a:off x="520995" y="2743448"/>
            <a:ext cx="1440000" cy="252000"/>
          </a:xfrm>
          <a:prstGeom prst="roundRect">
            <a:avLst>
              <a:gd name="adj" fmla="val 50000"/>
            </a:avLst>
          </a:prstGeom>
          <a:solidFill>
            <a:srgbClr val="CF45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latin typeface="Montserrat Medium" pitchFamily="2" charset="0"/>
              </a:rPr>
              <a:t>неправильно</a:t>
            </a:r>
            <a:endParaRPr lang="en-US" sz="1000" dirty="0">
              <a:latin typeface="Montserrat Medium" pitchFamily="2" charset="0"/>
            </a:endParaRPr>
          </a:p>
        </p:txBody>
      </p:sp>
      <p:sp>
        <p:nvSpPr>
          <p:cNvPr id="10" name="Прямоугольник: скругленные углы 9">
            <a:extLst>
              <a:ext uri="{FF2B5EF4-FFF2-40B4-BE49-F238E27FC236}">
                <a16:creationId xmlns:a16="http://schemas.microsoft.com/office/drawing/2014/main" id="{8C479437-4AC1-77F1-5853-F9351B2BB579}"/>
              </a:ext>
            </a:extLst>
          </p:cNvPr>
          <p:cNvSpPr/>
          <p:nvPr/>
        </p:nvSpPr>
        <p:spPr>
          <a:xfrm>
            <a:off x="6576237" y="2743448"/>
            <a:ext cx="1440000" cy="252000"/>
          </a:xfrm>
          <a:prstGeom prst="roundRect">
            <a:avLst>
              <a:gd name="adj" fmla="val 50000"/>
            </a:avLst>
          </a:prstGeom>
          <a:solidFill>
            <a:srgbClr val="69B3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latin typeface="Montserrat Medium" pitchFamily="2" charset="0"/>
              </a:rPr>
              <a:t>правильно</a:t>
            </a:r>
            <a:endParaRPr lang="en-US" sz="1000" dirty="0">
              <a:latin typeface="Montserrat Medium" pitchFamily="2" charset="0"/>
            </a:endParaRPr>
          </a:p>
        </p:txBody>
      </p:sp>
      <p:sp>
        <p:nvSpPr>
          <p:cNvPr id="14" name="Прямоугольник: скругленные углы 13">
            <a:extLst>
              <a:ext uri="{FF2B5EF4-FFF2-40B4-BE49-F238E27FC236}">
                <a16:creationId xmlns:a16="http://schemas.microsoft.com/office/drawing/2014/main" id="{3771D715-B448-CA59-DFE5-A50535348FC6}"/>
              </a:ext>
            </a:extLst>
          </p:cNvPr>
          <p:cNvSpPr/>
          <p:nvPr/>
        </p:nvSpPr>
        <p:spPr>
          <a:xfrm>
            <a:off x="6576237" y="3200401"/>
            <a:ext cx="5327625" cy="2684720"/>
          </a:xfrm>
          <a:prstGeom prst="roundRect">
            <a:avLst>
              <a:gd name="adj" fmla="val 4364"/>
            </a:avLst>
          </a:prstGeom>
          <a:solidFill>
            <a:srgbClr val="003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5B12E81-0735-AC27-A2F9-0D12CB6407C8}"/>
              </a:ext>
            </a:extLst>
          </p:cNvPr>
          <p:cNvSpPr txBox="1"/>
          <p:nvPr/>
        </p:nvSpPr>
        <p:spPr>
          <a:xfrm>
            <a:off x="6768864" y="3429000"/>
            <a:ext cx="4837286" cy="2156488"/>
          </a:xfrm>
          <a:prstGeom prst="rect">
            <a:avLst/>
          </a:prstGeom>
          <a:noFill/>
        </p:spPr>
        <p:txBody>
          <a:bodyPr wrap="square" rtlCol="0">
            <a:spAutoFit/>
          </a:bodyPr>
          <a:lstStyle/>
          <a:p>
            <a:pPr>
              <a:lnSpc>
                <a:spcPts val="1800"/>
              </a:lnSpc>
              <a:spcAft>
                <a:spcPts val="600"/>
              </a:spcAft>
            </a:pPr>
            <a:r>
              <a:rPr lang="en-US" sz="1400" b="0" i="0" dirty="0">
                <a:solidFill>
                  <a:schemeClr val="bg1"/>
                </a:solidFill>
                <a:effectLst/>
                <a:latin typeface="Montserrat Medium" pitchFamily="2" charset="0"/>
              </a:rPr>
              <a:t>Lorem ipsum dolor sit </a:t>
            </a:r>
            <a:r>
              <a:rPr lang="en-US" sz="1400" b="0" i="0" dirty="0" err="1">
                <a:solidFill>
                  <a:schemeClr val="bg1"/>
                </a:solidFill>
                <a:effectLst/>
                <a:latin typeface="Montserrat Medium" pitchFamily="2" charset="0"/>
              </a:rPr>
              <a:t>amet</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consectetur</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adipiscing</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elit</a:t>
            </a:r>
            <a:r>
              <a:rPr lang="en-US" sz="1400" b="0" i="0" dirty="0">
                <a:solidFill>
                  <a:schemeClr val="bg1"/>
                </a:solidFill>
                <a:effectLst/>
                <a:latin typeface="Montserrat Medium" pitchFamily="2" charset="0"/>
              </a:rPr>
              <a:t>, sed do </a:t>
            </a:r>
            <a:r>
              <a:rPr lang="en-US" sz="1400" b="0" i="0" dirty="0" err="1">
                <a:solidFill>
                  <a:schemeClr val="bg1"/>
                </a:solidFill>
                <a:effectLst/>
                <a:latin typeface="Montserrat Medium" pitchFamily="2" charset="0"/>
              </a:rPr>
              <a:t>eiusmod</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tempor</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incididunt</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ut</a:t>
            </a:r>
            <a:r>
              <a:rPr lang="en-US" sz="1400" b="0" i="0" dirty="0">
                <a:solidFill>
                  <a:schemeClr val="bg1"/>
                </a:solidFill>
                <a:effectLst/>
                <a:latin typeface="Montserrat Medium" pitchFamily="2" charset="0"/>
              </a:rPr>
              <a:t> labore et dolore magna </a:t>
            </a:r>
            <a:r>
              <a:rPr lang="en-US" sz="1400" b="0" i="0" dirty="0" err="1">
                <a:solidFill>
                  <a:schemeClr val="bg1"/>
                </a:solidFill>
                <a:effectLst/>
                <a:latin typeface="Montserrat Medium" pitchFamily="2" charset="0"/>
              </a:rPr>
              <a:t>aliqua</a:t>
            </a:r>
            <a:r>
              <a:rPr lang="en-US" sz="1400" b="0" i="0" dirty="0">
                <a:solidFill>
                  <a:schemeClr val="bg1"/>
                </a:solidFill>
                <a:effectLst/>
                <a:latin typeface="Montserrat Medium" pitchFamily="2" charset="0"/>
              </a:rPr>
              <a:t>. Ut </a:t>
            </a:r>
            <a:r>
              <a:rPr lang="en-US" sz="1400" b="0" i="0" dirty="0" err="1">
                <a:solidFill>
                  <a:schemeClr val="bg1"/>
                </a:solidFill>
                <a:effectLst/>
                <a:latin typeface="Montserrat Medium" pitchFamily="2" charset="0"/>
              </a:rPr>
              <a:t>enim</a:t>
            </a:r>
            <a:r>
              <a:rPr lang="en-US" sz="1400" b="0" i="0" dirty="0">
                <a:solidFill>
                  <a:schemeClr val="bg1"/>
                </a:solidFill>
                <a:effectLst/>
                <a:latin typeface="Montserrat Medium" pitchFamily="2" charset="0"/>
              </a:rPr>
              <a:t> ad minim </a:t>
            </a:r>
            <a:r>
              <a:rPr lang="en-US" sz="1400" b="0" i="0" dirty="0" err="1">
                <a:solidFill>
                  <a:schemeClr val="bg1"/>
                </a:solidFill>
                <a:effectLst/>
                <a:latin typeface="Montserrat Medium" pitchFamily="2" charset="0"/>
              </a:rPr>
              <a:t>veniam</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quis</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nostrud</a:t>
            </a:r>
            <a:r>
              <a:rPr lang="en-US" sz="1400" b="0" i="0" dirty="0">
                <a:solidFill>
                  <a:schemeClr val="bg1"/>
                </a:solidFill>
                <a:effectLst/>
                <a:latin typeface="Montserrat Medium" pitchFamily="2" charset="0"/>
              </a:rPr>
              <a:t> exercitation </a:t>
            </a:r>
            <a:r>
              <a:rPr lang="en-US" sz="1400" b="0" i="0" dirty="0" err="1">
                <a:solidFill>
                  <a:schemeClr val="bg1"/>
                </a:solidFill>
                <a:effectLst/>
                <a:latin typeface="Montserrat Medium" pitchFamily="2" charset="0"/>
              </a:rPr>
              <a:t>ullamco</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laboris</a:t>
            </a:r>
            <a:r>
              <a:rPr lang="en-US" sz="1400" b="0" i="0" dirty="0">
                <a:solidFill>
                  <a:schemeClr val="bg1"/>
                </a:solidFill>
                <a:effectLst/>
                <a:latin typeface="Montserrat Medium" pitchFamily="2" charset="0"/>
              </a:rPr>
              <a:t> nisi </a:t>
            </a:r>
            <a:r>
              <a:rPr lang="en-US" sz="1400" b="0" i="0" dirty="0" err="1">
                <a:solidFill>
                  <a:schemeClr val="bg1"/>
                </a:solidFill>
                <a:effectLst/>
                <a:latin typeface="Montserrat Medium" pitchFamily="2" charset="0"/>
              </a:rPr>
              <a:t>ut</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aliquip</a:t>
            </a:r>
            <a:r>
              <a:rPr lang="en-US" sz="1400" b="0" i="0" dirty="0">
                <a:solidFill>
                  <a:schemeClr val="bg1"/>
                </a:solidFill>
                <a:effectLst/>
                <a:latin typeface="Montserrat Medium" pitchFamily="2" charset="0"/>
              </a:rPr>
              <a:t> ex </a:t>
            </a:r>
            <a:r>
              <a:rPr lang="en-US" sz="1400" b="0" i="0" dirty="0" err="1">
                <a:solidFill>
                  <a:schemeClr val="bg1"/>
                </a:solidFill>
                <a:effectLst/>
                <a:latin typeface="Montserrat Medium" pitchFamily="2" charset="0"/>
              </a:rPr>
              <a:t>ea</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commodo</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consequat</a:t>
            </a:r>
            <a:r>
              <a:rPr lang="en-US" sz="1400" b="0" i="0" dirty="0">
                <a:solidFill>
                  <a:schemeClr val="bg1"/>
                </a:solidFill>
                <a:effectLst/>
                <a:latin typeface="Montserrat Medium" pitchFamily="2" charset="0"/>
              </a:rPr>
              <a:t>. Duis </a:t>
            </a:r>
            <a:r>
              <a:rPr lang="en-US" sz="1400" b="0" i="0" dirty="0" err="1">
                <a:solidFill>
                  <a:schemeClr val="bg1"/>
                </a:solidFill>
                <a:effectLst/>
                <a:latin typeface="Montserrat Medium" pitchFamily="2" charset="0"/>
              </a:rPr>
              <a:t>aute</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irure</a:t>
            </a:r>
            <a:r>
              <a:rPr lang="en-US" sz="1400" b="0" i="0" dirty="0">
                <a:solidFill>
                  <a:schemeClr val="bg1"/>
                </a:solidFill>
                <a:effectLst/>
                <a:latin typeface="Montserrat Medium" pitchFamily="2" charset="0"/>
              </a:rPr>
              <a:t> dolor in </a:t>
            </a:r>
            <a:r>
              <a:rPr lang="en-US" sz="1400" b="0" i="0" dirty="0" err="1">
                <a:solidFill>
                  <a:schemeClr val="bg1"/>
                </a:solidFill>
                <a:effectLst/>
                <a:latin typeface="Montserrat Medium" pitchFamily="2" charset="0"/>
              </a:rPr>
              <a:t>reprehenderit</a:t>
            </a:r>
            <a:r>
              <a:rPr lang="en-US" sz="1400" b="0" i="0" dirty="0">
                <a:solidFill>
                  <a:schemeClr val="bg1"/>
                </a:solidFill>
                <a:effectLst/>
                <a:latin typeface="Montserrat Medium" pitchFamily="2" charset="0"/>
              </a:rPr>
              <a:t> in </a:t>
            </a:r>
            <a:r>
              <a:rPr lang="en-US" sz="1400" b="0" i="0" dirty="0" err="1">
                <a:solidFill>
                  <a:schemeClr val="bg1"/>
                </a:solidFill>
                <a:effectLst/>
                <a:latin typeface="Montserrat Medium" pitchFamily="2" charset="0"/>
              </a:rPr>
              <a:t>voluptate</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velit</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esse</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cillum</a:t>
            </a:r>
            <a:r>
              <a:rPr lang="en-US" sz="1400" b="0" i="0" dirty="0">
                <a:solidFill>
                  <a:schemeClr val="bg1"/>
                </a:solidFill>
                <a:effectLst/>
                <a:latin typeface="Montserrat Medium" pitchFamily="2" charset="0"/>
              </a:rPr>
              <a:t> dolore </a:t>
            </a:r>
            <a:r>
              <a:rPr lang="en-US" sz="1400" b="0" i="0" dirty="0" err="1">
                <a:solidFill>
                  <a:schemeClr val="bg1"/>
                </a:solidFill>
                <a:effectLst/>
                <a:latin typeface="Montserrat Medium" pitchFamily="2" charset="0"/>
              </a:rPr>
              <a:t>eu</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fugiat</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nulla</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pariatur</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Excepteur</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sint</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occaecat</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cupidatat</a:t>
            </a:r>
            <a:r>
              <a:rPr lang="en-US" sz="1400" b="0" i="0" dirty="0">
                <a:solidFill>
                  <a:schemeClr val="bg1"/>
                </a:solidFill>
                <a:effectLst/>
                <a:latin typeface="Montserrat Medium" pitchFamily="2" charset="0"/>
              </a:rPr>
              <a:t> non </a:t>
            </a:r>
            <a:r>
              <a:rPr lang="en-US" sz="1400" b="0" i="0" dirty="0" err="1">
                <a:solidFill>
                  <a:schemeClr val="bg1"/>
                </a:solidFill>
                <a:effectLst/>
                <a:latin typeface="Montserrat Medium" pitchFamily="2" charset="0"/>
              </a:rPr>
              <a:t>proident</a:t>
            </a:r>
            <a:r>
              <a:rPr lang="en-US" sz="1400" b="0" i="0" dirty="0">
                <a:solidFill>
                  <a:schemeClr val="bg1"/>
                </a:solidFill>
                <a:effectLst/>
                <a:latin typeface="Montserrat Medium" pitchFamily="2" charset="0"/>
              </a:rPr>
              <a:t>, sunt in culpa qui </a:t>
            </a:r>
            <a:r>
              <a:rPr lang="en-US" sz="1400" b="0" i="0" dirty="0" err="1">
                <a:solidFill>
                  <a:schemeClr val="bg1"/>
                </a:solidFill>
                <a:effectLst/>
                <a:latin typeface="Montserrat Medium" pitchFamily="2" charset="0"/>
              </a:rPr>
              <a:t>officia</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deserunt</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mollit</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anim</a:t>
            </a:r>
            <a:r>
              <a:rPr lang="en-US" sz="1400" b="0" i="0" dirty="0">
                <a:solidFill>
                  <a:schemeClr val="bg1"/>
                </a:solidFill>
                <a:effectLst/>
                <a:latin typeface="Montserrat Medium" pitchFamily="2" charset="0"/>
              </a:rPr>
              <a:t> id </a:t>
            </a:r>
            <a:r>
              <a:rPr lang="en-US" sz="1400" b="0" i="0" dirty="0" err="1">
                <a:solidFill>
                  <a:schemeClr val="bg1"/>
                </a:solidFill>
                <a:effectLst/>
                <a:latin typeface="Montserrat Medium" pitchFamily="2" charset="0"/>
              </a:rPr>
              <a:t>est</a:t>
            </a:r>
            <a:r>
              <a:rPr lang="en-US" sz="1400" b="0" i="0" dirty="0">
                <a:solidFill>
                  <a:schemeClr val="bg1"/>
                </a:solidFill>
                <a:effectLst/>
                <a:latin typeface="Montserrat Medium" pitchFamily="2" charset="0"/>
              </a:rPr>
              <a:t> </a:t>
            </a:r>
            <a:r>
              <a:rPr lang="en-US" sz="1400" b="0" i="0" dirty="0" err="1">
                <a:solidFill>
                  <a:schemeClr val="bg1"/>
                </a:solidFill>
                <a:effectLst/>
                <a:latin typeface="Montserrat Medium" pitchFamily="2" charset="0"/>
              </a:rPr>
              <a:t>laborum</a:t>
            </a:r>
            <a:r>
              <a:rPr lang="en-US" sz="1400" b="0" i="0" dirty="0">
                <a:solidFill>
                  <a:schemeClr val="bg1"/>
                </a:solidFill>
                <a:effectLst/>
                <a:latin typeface="Montserrat Medium" pitchFamily="2" charset="0"/>
              </a:rPr>
              <a:t>.</a:t>
            </a:r>
            <a:endParaRPr lang="en-US" sz="1400" dirty="0">
              <a:solidFill>
                <a:schemeClr val="bg1"/>
              </a:solidFill>
              <a:latin typeface="Montserrat Medium" pitchFamily="2" charset="0"/>
            </a:endParaRPr>
          </a:p>
        </p:txBody>
      </p:sp>
      <p:sp>
        <p:nvSpPr>
          <p:cNvPr id="16" name="Номер слайда 6">
            <a:extLst>
              <a:ext uri="{FF2B5EF4-FFF2-40B4-BE49-F238E27FC236}">
                <a16:creationId xmlns:a16="http://schemas.microsoft.com/office/drawing/2014/main" id="{1D85F3FF-114B-6543-90DA-E5811228F4EE}"/>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Ошибки при работе с текстом</a:t>
            </a:r>
            <a:endParaRPr lang="en-US" sz="900" dirty="0">
              <a:solidFill>
                <a:srgbClr val="0033A0"/>
              </a:solidFill>
              <a:latin typeface="Montserrat Medium" pitchFamily="2" charset="0"/>
            </a:endParaRPr>
          </a:p>
        </p:txBody>
      </p:sp>
    </p:spTree>
    <p:extLst>
      <p:ext uri="{BB962C8B-B14F-4D97-AF65-F5344CB8AC3E}">
        <p14:creationId xmlns:p14="http://schemas.microsoft.com/office/powerpoint/2010/main" val="333265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6837928" cy="584775"/>
          </a:xfrm>
          <a:prstGeom prst="rect">
            <a:avLst/>
          </a:prstGeom>
          <a:noFill/>
        </p:spPr>
        <p:txBody>
          <a:bodyPr wrap="square" rtlCol="0">
            <a:spAutoFit/>
          </a:bodyPr>
          <a:lstStyle/>
          <a:p>
            <a:r>
              <a:rPr lang="ru-RU" sz="3200" dirty="0">
                <a:solidFill>
                  <a:srgbClr val="0033A0"/>
                </a:solidFill>
                <a:latin typeface="Montserrat Medium" pitchFamily="2" charset="0"/>
              </a:rPr>
              <a:t>Почему важен бренд</a:t>
            </a:r>
            <a:endParaRPr lang="en-US" sz="3200" dirty="0">
              <a:solidFill>
                <a:srgbClr val="0033A0"/>
              </a:solidFill>
              <a:latin typeface="Montserrat Medium" pitchFamily="2" charset="0"/>
            </a:endParaRPr>
          </a:p>
        </p:txBody>
      </p:sp>
      <p:sp>
        <p:nvSpPr>
          <p:cNvPr id="3" name="TextBox 2">
            <a:extLst>
              <a:ext uri="{FF2B5EF4-FFF2-40B4-BE49-F238E27FC236}">
                <a16:creationId xmlns:a16="http://schemas.microsoft.com/office/drawing/2014/main" id="{79E54F25-3614-B28C-C33A-33C190B10ABF}"/>
              </a:ext>
            </a:extLst>
          </p:cNvPr>
          <p:cNvSpPr txBox="1"/>
          <p:nvPr/>
        </p:nvSpPr>
        <p:spPr>
          <a:xfrm>
            <a:off x="1597972" y="1913863"/>
            <a:ext cx="9469614" cy="2492990"/>
          </a:xfrm>
          <a:prstGeom prst="rect">
            <a:avLst/>
          </a:prstGeom>
          <a:noFill/>
        </p:spPr>
        <p:txBody>
          <a:bodyPr wrap="square" rtlCol="0">
            <a:spAutoFit/>
          </a:bodyPr>
          <a:lstStyle/>
          <a:p>
            <a:r>
              <a:rPr lang="ru-RU" sz="2600" dirty="0">
                <a:solidFill>
                  <a:srgbClr val="69B3E7"/>
                </a:solidFill>
                <a:latin typeface="Montserrat Medium" pitchFamily="2" charset="0"/>
              </a:rPr>
              <a:t>При соблюдении правил и рекомендаций,</a:t>
            </a:r>
            <a:r>
              <a:rPr lang="en-US" sz="2600" dirty="0">
                <a:solidFill>
                  <a:srgbClr val="69B3E7"/>
                </a:solidFill>
                <a:latin typeface="Montserrat Medium" pitchFamily="2" charset="0"/>
              </a:rPr>
              <a:t> </a:t>
            </a:r>
            <a:r>
              <a:rPr lang="ru-RU" sz="2600" dirty="0">
                <a:solidFill>
                  <a:srgbClr val="69B3E7"/>
                </a:solidFill>
                <a:latin typeface="Montserrat Medium" pitchFamily="2" charset="0"/>
              </a:rPr>
              <a:t>изложенных в брендбуке, создается</a:t>
            </a:r>
            <a:r>
              <a:rPr lang="en-US" sz="2600" dirty="0">
                <a:solidFill>
                  <a:srgbClr val="69B3E7"/>
                </a:solidFill>
                <a:latin typeface="Montserrat Medium" pitchFamily="2" charset="0"/>
              </a:rPr>
              <a:t> </a:t>
            </a:r>
            <a:r>
              <a:rPr lang="ru-RU" sz="2600" dirty="0">
                <a:solidFill>
                  <a:srgbClr val="69B3E7"/>
                </a:solidFill>
                <a:latin typeface="Montserrat Medium" pitchFamily="2" charset="0"/>
              </a:rPr>
              <a:t>целостный </a:t>
            </a:r>
            <a:br>
              <a:rPr lang="ru-RU" sz="2600" dirty="0">
                <a:solidFill>
                  <a:srgbClr val="69B3E7"/>
                </a:solidFill>
                <a:latin typeface="Montserrat Medium" pitchFamily="2" charset="0"/>
              </a:rPr>
            </a:br>
            <a:r>
              <a:rPr lang="ru-RU" sz="2600" dirty="0">
                <a:solidFill>
                  <a:srgbClr val="69B3E7"/>
                </a:solidFill>
                <a:latin typeface="Montserrat Medium" pitchFamily="2" charset="0"/>
              </a:rPr>
              <a:t>и запоминающийся образ бренда</a:t>
            </a:r>
            <a:r>
              <a:rPr lang="en-US" sz="2600" dirty="0">
                <a:solidFill>
                  <a:srgbClr val="69B3E7"/>
                </a:solidFill>
                <a:latin typeface="Montserrat Medium" pitchFamily="2" charset="0"/>
              </a:rPr>
              <a:t> </a:t>
            </a:r>
            <a:r>
              <a:rPr lang="ru-RU" sz="2600" dirty="0">
                <a:solidFill>
                  <a:srgbClr val="69B3E7"/>
                </a:solidFill>
                <a:latin typeface="Montserrat Medium" pitchFamily="2" charset="0"/>
              </a:rPr>
              <a:t>во всех каналах коммуникаций — от </a:t>
            </a:r>
            <a:r>
              <a:rPr lang="ru-RU" sz="2600" dirty="0" err="1">
                <a:solidFill>
                  <a:srgbClr val="69B3E7"/>
                </a:solidFill>
                <a:latin typeface="Montserrat Medium" pitchFamily="2" charset="0"/>
              </a:rPr>
              <a:t>диджитала</a:t>
            </a:r>
            <a:r>
              <a:rPr lang="ru-RU" sz="2600" dirty="0">
                <a:solidFill>
                  <a:srgbClr val="69B3E7"/>
                </a:solidFill>
                <a:latin typeface="Montserrat Medium" pitchFamily="2" charset="0"/>
              </a:rPr>
              <a:t> до интерьера центров. Постоянство и системность</a:t>
            </a:r>
            <a:r>
              <a:rPr lang="en-US" sz="2600" dirty="0">
                <a:solidFill>
                  <a:srgbClr val="69B3E7"/>
                </a:solidFill>
                <a:latin typeface="Montserrat Medium" pitchFamily="2" charset="0"/>
              </a:rPr>
              <a:t> </a:t>
            </a:r>
            <a:r>
              <a:rPr lang="ru-RU" sz="2600" dirty="0">
                <a:solidFill>
                  <a:srgbClr val="69B3E7"/>
                </a:solidFill>
                <a:latin typeface="Montserrat Medium" pitchFamily="2" charset="0"/>
              </a:rPr>
              <a:t>использования стиля — это ключ к доверию</a:t>
            </a:r>
            <a:r>
              <a:rPr lang="en-US" sz="2600" dirty="0">
                <a:solidFill>
                  <a:srgbClr val="69B3E7"/>
                </a:solidFill>
                <a:latin typeface="Montserrat Medium" pitchFamily="2" charset="0"/>
              </a:rPr>
              <a:t> </a:t>
            </a:r>
            <a:r>
              <a:rPr lang="ru-RU" sz="2600" dirty="0">
                <a:solidFill>
                  <a:srgbClr val="69B3E7"/>
                </a:solidFill>
                <a:latin typeface="Montserrat Medium" pitchFamily="2" charset="0"/>
              </a:rPr>
              <a:t>граждан и бизнеса.</a:t>
            </a:r>
            <a:endParaRPr lang="en-US" sz="2600" dirty="0">
              <a:solidFill>
                <a:srgbClr val="69B3E7"/>
              </a:solidFill>
              <a:latin typeface="Montserrat Medium" pitchFamily="2" charset="0"/>
            </a:endParaRP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2</a:t>
            </a:fld>
            <a:endParaRPr lang="en-US" sz="900" dirty="0">
              <a:solidFill>
                <a:srgbClr val="0033A0"/>
              </a:solidFill>
              <a:latin typeface="Montserrat Medium" pitchFamily="2" charset="0"/>
            </a:endParaRPr>
          </a:p>
        </p:txBody>
      </p:sp>
      <p:sp>
        <p:nvSpPr>
          <p:cNvPr id="8" name="Номер слайда 6">
            <a:extLst>
              <a:ext uri="{FF2B5EF4-FFF2-40B4-BE49-F238E27FC236}">
                <a16:creationId xmlns:a16="http://schemas.microsoft.com/office/drawing/2014/main" id="{A6C9734E-9C61-0294-5902-7036A82BD134}"/>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Работа с брендом</a:t>
            </a:r>
            <a:endParaRPr lang="en-US" sz="900" dirty="0">
              <a:solidFill>
                <a:srgbClr val="0033A0"/>
              </a:solidFill>
              <a:latin typeface="Montserrat Medium" pitchFamily="2" charset="0"/>
            </a:endParaRPr>
          </a:p>
        </p:txBody>
      </p:sp>
    </p:spTree>
    <p:extLst>
      <p:ext uri="{BB962C8B-B14F-4D97-AF65-F5344CB8AC3E}">
        <p14:creationId xmlns:p14="http://schemas.microsoft.com/office/powerpoint/2010/main" val="2782268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8725414" cy="1077218"/>
          </a:xfrm>
          <a:prstGeom prst="rect">
            <a:avLst/>
          </a:prstGeom>
          <a:noFill/>
        </p:spPr>
        <p:txBody>
          <a:bodyPr wrap="square" rtlCol="0">
            <a:spAutoFit/>
          </a:bodyPr>
          <a:lstStyle/>
          <a:p>
            <a:r>
              <a:rPr lang="ru-RU" sz="3200" dirty="0">
                <a:solidFill>
                  <a:srgbClr val="0033A0"/>
                </a:solidFill>
                <a:latin typeface="Montserrat Medium" pitchFamily="2" charset="0"/>
              </a:rPr>
              <a:t>10 ошибок при работе с текстом</a:t>
            </a:r>
            <a:endParaRPr lang="en-US" sz="3200" dirty="0">
              <a:solidFill>
                <a:srgbClr val="0033A0"/>
              </a:solidFill>
              <a:latin typeface="Montserrat Medium" pitchFamily="2" charset="0"/>
            </a:endParaRPr>
          </a:p>
          <a:p>
            <a:r>
              <a:rPr lang="ru-RU" sz="3200" dirty="0">
                <a:solidFill>
                  <a:srgbClr val="0033A0"/>
                </a:solidFill>
                <a:latin typeface="Montserrat Medium" pitchFamily="2" charset="0"/>
              </a:rPr>
              <a:t>Шрифты</a:t>
            </a: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20</a:t>
            </a:fld>
            <a:endParaRPr lang="en-US" sz="900" dirty="0">
              <a:solidFill>
                <a:srgbClr val="0033A0"/>
              </a:solidFill>
              <a:latin typeface="Montserrat Medium" pitchFamily="2" charset="0"/>
            </a:endParaRPr>
          </a:p>
        </p:txBody>
      </p:sp>
      <p:sp>
        <p:nvSpPr>
          <p:cNvPr id="2" name="TextBox 1">
            <a:extLst>
              <a:ext uri="{FF2B5EF4-FFF2-40B4-BE49-F238E27FC236}">
                <a16:creationId xmlns:a16="http://schemas.microsoft.com/office/drawing/2014/main" id="{551C13EF-3804-CBBC-100F-4C20B30771D2}"/>
              </a:ext>
            </a:extLst>
          </p:cNvPr>
          <p:cNvSpPr txBox="1"/>
          <p:nvPr/>
        </p:nvSpPr>
        <p:spPr>
          <a:xfrm>
            <a:off x="455426" y="1703125"/>
            <a:ext cx="9629555" cy="688009"/>
          </a:xfrm>
          <a:prstGeom prst="rect">
            <a:avLst/>
          </a:prstGeom>
          <a:noFill/>
        </p:spPr>
        <p:txBody>
          <a:bodyPr wrap="square">
            <a:spAutoFit/>
          </a:bodyPr>
          <a:lstStyle/>
          <a:p>
            <a:pPr>
              <a:lnSpc>
                <a:spcPts val="2400"/>
              </a:lnSpc>
            </a:pPr>
            <a:r>
              <a:rPr lang="ru-RU" dirty="0">
                <a:solidFill>
                  <a:srgbClr val="69B3E7"/>
                </a:solidFill>
                <a:effectLst/>
                <a:latin typeface="Montserrat Medium" pitchFamily="2" charset="0"/>
              </a:rPr>
              <a:t>Одна из самых распространенных ошибок – использование чрезмерного количества шрифтов в одном макете. Оптимально использовать 1–2 шрифта.</a:t>
            </a:r>
            <a:endParaRPr lang="en-US" dirty="0">
              <a:solidFill>
                <a:srgbClr val="69B3E7"/>
              </a:solidFill>
              <a:latin typeface="Montserrat Medium" pitchFamily="2" charset="0"/>
            </a:endParaRPr>
          </a:p>
        </p:txBody>
      </p:sp>
      <p:sp>
        <p:nvSpPr>
          <p:cNvPr id="3" name="Номер слайда 6">
            <a:extLst>
              <a:ext uri="{FF2B5EF4-FFF2-40B4-BE49-F238E27FC236}">
                <a16:creationId xmlns:a16="http://schemas.microsoft.com/office/drawing/2014/main" id="{1C0A5EB6-E3EA-CEAD-4AC0-56E5D4C4DDE4}"/>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Ошибки при работе с текстом</a:t>
            </a:r>
            <a:endParaRPr lang="en-US" sz="900" dirty="0">
              <a:solidFill>
                <a:srgbClr val="0033A0"/>
              </a:solidFill>
              <a:latin typeface="Montserrat Medium" pitchFamily="2" charset="0"/>
            </a:endParaRPr>
          </a:p>
        </p:txBody>
      </p:sp>
      <p:sp>
        <p:nvSpPr>
          <p:cNvPr id="5" name="TextBox 4">
            <a:extLst>
              <a:ext uri="{FF2B5EF4-FFF2-40B4-BE49-F238E27FC236}">
                <a16:creationId xmlns:a16="http://schemas.microsoft.com/office/drawing/2014/main" id="{577C2DAE-1B4D-3462-D160-F6E74EE1FE9D}"/>
              </a:ext>
            </a:extLst>
          </p:cNvPr>
          <p:cNvSpPr txBox="1"/>
          <p:nvPr/>
        </p:nvSpPr>
        <p:spPr>
          <a:xfrm>
            <a:off x="460743" y="3273495"/>
            <a:ext cx="5190462" cy="2431435"/>
          </a:xfrm>
          <a:prstGeom prst="rect">
            <a:avLst/>
          </a:prstGeom>
          <a:noFill/>
        </p:spPr>
        <p:txBody>
          <a:bodyPr wrap="square" rtlCol="0">
            <a:spAutoFit/>
          </a:bodyPr>
          <a:lstStyle/>
          <a:p>
            <a:pPr>
              <a:spcAft>
                <a:spcPts val="600"/>
              </a:spcAft>
            </a:pPr>
            <a:r>
              <a:rPr lang="en-US" sz="2400" b="0" i="0" dirty="0">
                <a:solidFill>
                  <a:srgbClr val="7B8898"/>
                </a:solidFill>
                <a:effectLst/>
                <a:latin typeface="Agency FB" panose="020B0503020202020204" pitchFamily="34" charset="0"/>
              </a:rPr>
              <a:t>Lorem ipsum dolor</a:t>
            </a:r>
            <a:endParaRPr lang="en-US" sz="2400" dirty="0">
              <a:solidFill>
                <a:srgbClr val="7B8898"/>
              </a:solidFill>
              <a:latin typeface="Agency FB" panose="020B0503020202020204" pitchFamily="34" charset="0"/>
            </a:endParaRPr>
          </a:p>
          <a:p>
            <a:pPr>
              <a:spcAft>
                <a:spcPts val="600"/>
              </a:spcAft>
            </a:pPr>
            <a:r>
              <a:rPr lang="en-US" sz="2000" dirty="0" err="1">
                <a:solidFill>
                  <a:srgbClr val="7B8898"/>
                </a:solidFill>
                <a:latin typeface="Blackadder ITC" panose="04020505051007020D02" pitchFamily="82" charset="0"/>
              </a:rPr>
              <a:t>C</a:t>
            </a:r>
            <a:r>
              <a:rPr lang="en-US" sz="2000" b="0" i="0" dirty="0" err="1">
                <a:solidFill>
                  <a:srgbClr val="7B8898"/>
                </a:solidFill>
                <a:effectLst/>
                <a:latin typeface="Blackadder ITC" panose="04020505051007020D02" pitchFamily="82" charset="0"/>
              </a:rPr>
              <a:t>onsectetur</a:t>
            </a:r>
            <a:r>
              <a:rPr lang="en-US" sz="2000" b="0" i="0" dirty="0">
                <a:solidFill>
                  <a:srgbClr val="7B8898"/>
                </a:solidFill>
                <a:effectLst/>
                <a:latin typeface="Blackadder ITC" panose="04020505051007020D02" pitchFamily="82" charset="0"/>
              </a:rPr>
              <a:t> </a:t>
            </a:r>
            <a:r>
              <a:rPr lang="en-US" sz="2000" b="0" i="0" dirty="0" err="1">
                <a:solidFill>
                  <a:srgbClr val="7B8898"/>
                </a:solidFill>
                <a:effectLst/>
                <a:latin typeface="Blackadder ITC" panose="04020505051007020D02" pitchFamily="82" charset="0"/>
              </a:rPr>
              <a:t>adipiscing</a:t>
            </a:r>
            <a:r>
              <a:rPr lang="en-US" sz="2000" b="0" i="0" dirty="0">
                <a:solidFill>
                  <a:srgbClr val="7B8898"/>
                </a:solidFill>
                <a:effectLst/>
                <a:latin typeface="Blackadder ITC" panose="04020505051007020D02" pitchFamily="82" charset="0"/>
              </a:rPr>
              <a:t> </a:t>
            </a:r>
            <a:r>
              <a:rPr lang="en-US" sz="2000" b="0" i="0" dirty="0" err="1">
                <a:solidFill>
                  <a:srgbClr val="7B8898"/>
                </a:solidFill>
                <a:effectLst/>
                <a:latin typeface="Blackadder ITC" panose="04020505051007020D02" pitchFamily="82" charset="0"/>
              </a:rPr>
              <a:t>elit</a:t>
            </a:r>
            <a:endParaRPr lang="en-US" sz="2000" dirty="0">
              <a:solidFill>
                <a:srgbClr val="7B8898"/>
              </a:solidFill>
              <a:latin typeface="Blackadder ITC" panose="04020505051007020D02" pitchFamily="82" charset="0"/>
            </a:endParaRPr>
          </a:p>
          <a:p>
            <a:pPr>
              <a:spcAft>
                <a:spcPts val="600"/>
              </a:spcAft>
            </a:pPr>
            <a:r>
              <a:rPr lang="en-US" sz="1400" b="0" i="0" dirty="0">
                <a:solidFill>
                  <a:srgbClr val="7B8898"/>
                </a:solidFill>
                <a:effectLst/>
                <a:latin typeface="Tempus Sans ITC" panose="04020404030D07020202" pitchFamily="82" charset="0"/>
              </a:rPr>
              <a:t>Sed do </a:t>
            </a:r>
            <a:r>
              <a:rPr lang="en-US" sz="1400" b="0" i="0" dirty="0" err="1">
                <a:solidFill>
                  <a:srgbClr val="7B8898"/>
                </a:solidFill>
                <a:effectLst/>
                <a:latin typeface="Tempus Sans ITC" panose="04020404030D07020202" pitchFamily="82" charset="0"/>
              </a:rPr>
              <a:t>eiusmod</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tempor</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incididunt</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ut</a:t>
            </a:r>
            <a:r>
              <a:rPr lang="en-US" sz="1400" b="0" i="0" dirty="0">
                <a:solidFill>
                  <a:srgbClr val="7B8898"/>
                </a:solidFill>
                <a:effectLst/>
                <a:latin typeface="Tempus Sans ITC" panose="04020404030D07020202" pitchFamily="82" charset="0"/>
              </a:rPr>
              <a:t> labore et dolore magna </a:t>
            </a:r>
            <a:r>
              <a:rPr lang="en-US" sz="1400" b="0" i="0" dirty="0" err="1">
                <a:solidFill>
                  <a:srgbClr val="7B8898"/>
                </a:solidFill>
                <a:effectLst/>
                <a:latin typeface="Tempus Sans ITC" panose="04020404030D07020202" pitchFamily="82" charset="0"/>
              </a:rPr>
              <a:t>aliqua</a:t>
            </a:r>
            <a:r>
              <a:rPr lang="en-US" sz="1400" b="0" i="0" dirty="0">
                <a:solidFill>
                  <a:srgbClr val="7B8898"/>
                </a:solidFill>
                <a:effectLst/>
                <a:latin typeface="Tempus Sans ITC" panose="04020404030D07020202" pitchFamily="82" charset="0"/>
              </a:rPr>
              <a:t>. Ut </a:t>
            </a:r>
            <a:r>
              <a:rPr lang="en-US" sz="1400" b="0" i="0" dirty="0" err="1">
                <a:solidFill>
                  <a:srgbClr val="7B8898"/>
                </a:solidFill>
                <a:effectLst/>
                <a:latin typeface="Tempus Sans ITC" panose="04020404030D07020202" pitchFamily="82" charset="0"/>
              </a:rPr>
              <a:t>enim</a:t>
            </a:r>
            <a:r>
              <a:rPr lang="en-US" sz="1400" b="0" i="0" dirty="0">
                <a:solidFill>
                  <a:srgbClr val="7B8898"/>
                </a:solidFill>
                <a:effectLst/>
                <a:latin typeface="Tempus Sans ITC" panose="04020404030D07020202" pitchFamily="82" charset="0"/>
              </a:rPr>
              <a:t> ad minim </a:t>
            </a:r>
            <a:r>
              <a:rPr lang="en-US" sz="1400" b="0" i="0" dirty="0" err="1">
                <a:solidFill>
                  <a:srgbClr val="7B8898"/>
                </a:solidFill>
                <a:effectLst/>
                <a:latin typeface="Tempus Sans ITC" panose="04020404030D07020202" pitchFamily="82" charset="0"/>
              </a:rPr>
              <a:t>veniam</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quis</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nostrud</a:t>
            </a:r>
            <a:r>
              <a:rPr lang="en-US" sz="1400" b="0" i="0" dirty="0">
                <a:solidFill>
                  <a:srgbClr val="7B8898"/>
                </a:solidFill>
                <a:effectLst/>
                <a:latin typeface="Tempus Sans ITC" panose="04020404030D07020202" pitchFamily="82" charset="0"/>
              </a:rPr>
              <a:t> exercitation </a:t>
            </a:r>
            <a:r>
              <a:rPr lang="en-US" sz="1400" b="0" i="0" dirty="0" err="1">
                <a:solidFill>
                  <a:srgbClr val="7B8898"/>
                </a:solidFill>
                <a:effectLst/>
                <a:latin typeface="Tempus Sans ITC" panose="04020404030D07020202" pitchFamily="82" charset="0"/>
              </a:rPr>
              <a:t>ullamco</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laboris</a:t>
            </a:r>
            <a:r>
              <a:rPr lang="en-US" sz="1400" b="0" i="0" dirty="0">
                <a:solidFill>
                  <a:srgbClr val="7B8898"/>
                </a:solidFill>
                <a:effectLst/>
                <a:latin typeface="Tempus Sans ITC" panose="04020404030D07020202" pitchFamily="82" charset="0"/>
              </a:rPr>
              <a:t> nisi </a:t>
            </a:r>
            <a:r>
              <a:rPr lang="en-US" sz="1400" b="0" i="0" dirty="0" err="1">
                <a:solidFill>
                  <a:srgbClr val="7B8898"/>
                </a:solidFill>
                <a:effectLst/>
                <a:latin typeface="Tempus Sans ITC" panose="04020404030D07020202" pitchFamily="82" charset="0"/>
              </a:rPr>
              <a:t>ut</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aliquip</a:t>
            </a:r>
            <a:r>
              <a:rPr lang="en-US" sz="1400" b="0" i="0" dirty="0">
                <a:solidFill>
                  <a:srgbClr val="7B8898"/>
                </a:solidFill>
                <a:effectLst/>
                <a:latin typeface="Tempus Sans ITC" panose="04020404030D07020202" pitchFamily="82" charset="0"/>
              </a:rPr>
              <a:t> ex </a:t>
            </a:r>
            <a:r>
              <a:rPr lang="en-US" sz="1400" b="0" i="0" dirty="0" err="1">
                <a:solidFill>
                  <a:srgbClr val="7B8898"/>
                </a:solidFill>
                <a:effectLst/>
                <a:latin typeface="Tempus Sans ITC" panose="04020404030D07020202" pitchFamily="82" charset="0"/>
              </a:rPr>
              <a:t>ea</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commodo</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consequat</a:t>
            </a:r>
            <a:r>
              <a:rPr lang="en-US" sz="1400" b="0" i="0" dirty="0">
                <a:solidFill>
                  <a:srgbClr val="7B8898"/>
                </a:solidFill>
                <a:effectLst/>
                <a:latin typeface="Tempus Sans ITC" panose="04020404030D07020202" pitchFamily="82" charset="0"/>
              </a:rPr>
              <a:t>. Duis </a:t>
            </a:r>
            <a:r>
              <a:rPr lang="en-US" sz="1400" b="0" i="0" dirty="0" err="1">
                <a:solidFill>
                  <a:srgbClr val="7B8898"/>
                </a:solidFill>
                <a:effectLst/>
                <a:latin typeface="Tempus Sans ITC" panose="04020404030D07020202" pitchFamily="82" charset="0"/>
              </a:rPr>
              <a:t>aute</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irure</a:t>
            </a:r>
            <a:r>
              <a:rPr lang="en-US" sz="1400" b="0" i="0" dirty="0">
                <a:solidFill>
                  <a:srgbClr val="7B8898"/>
                </a:solidFill>
                <a:effectLst/>
                <a:latin typeface="Tempus Sans ITC" panose="04020404030D07020202" pitchFamily="82" charset="0"/>
              </a:rPr>
              <a:t> dolor in </a:t>
            </a:r>
            <a:r>
              <a:rPr lang="en-US" sz="1400" b="0" i="0" dirty="0" err="1">
                <a:solidFill>
                  <a:srgbClr val="7B8898"/>
                </a:solidFill>
                <a:effectLst/>
                <a:latin typeface="Tempus Sans ITC" panose="04020404030D07020202" pitchFamily="82" charset="0"/>
              </a:rPr>
              <a:t>reprehenderit</a:t>
            </a:r>
            <a:r>
              <a:rPr lang="en-US" sz="1400" b="0" i="0" dirty="0">
                <a:solidFill>
                  <a:srgbClr val="7B8898"/>
                </a:solidFill>
                <a:effectLst/>
                <a:latin typeface="Tempus Sans ITC" panose="04020404030D07020202" pitchFamily="82" charset="0"/>
              </a:rPr>
              <a:t> in </a:t>
            </a:r>
            <a:r>
              <a:rPr lang="en-US" sz="1400" b="0" i="0" dirty="0" err="1">
                <a:solidFill>
                  <a:srgbClr val="7B8898"/>
                </a:solidFill>
                <a:effectLst/>
                <a:latin typeface="Tempus Sans ITC" panose="04020404030D07020202" pitchFamily="82" charset="0"/>
              </a:rPr>
              <a:t>voluptate</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velit</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esse</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cillum</a:t>
            </a:r>
            <a:r>
              <a:rPr lang="en-US" sz="1400" b="0" i="0" dirty="0">
                <a:solidFill>
                  <a:srgbClr val="7B8898"/>
                </a:solidFill>
                <a:effectLst/>
                <a:latin typeface="Tempus Sans ITC" panose="04020404030D07020202" pitchFamily="82" charset="0"/>
              </a:rPr>
              <a:t> dolore </a:t>
            </a:r>
            <a:r>
              <a:rPr lang="en-US" sz="1400" b="0" i="0" dirty="0" err="1">
                <a:solidFill>
                  <a:srgbClr val="7B8898"/>
                </a:solidFill>
                <a:effectLst/>
                <a:latin typeface="Tempus Sans ITC" panose="04020404030D07020202" pitchFamily="82" charset="0"/>
              </a:rPr>
              <a:t>eu</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fugiat</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nulla</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pariatur</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Excepteur</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sint</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occaecat</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cupidatat</a:t>
            </a:r>
            <a:r>
              <a:rPr lang="en-US" sz="1400" b="0" i="0" dirty="0">
                <a:solidFill>
                  <a:srgbClr val="7B8898"/>
                </a:solidFill>
                <a:effectLst/>
                <a:latin typeface="Tempus Sans ITC" panose="04020404030D07020202" pitchFamily="82" charset="0"/>
              </a:rPr>
              <a:t> non </a:t>
            </a:r>
            <a:r>
              <a:rPr lang="en-US" sz="1400" b="0" i="0" dirty="0" err="1">
                <a:solidFill>
                  <a:srgbClr val="7B8898"/>
                </a:solidFill>
                <a:effectLst/>
                <a:latin typeface="Tempus Sans ITC" panose="04020404030D07020202" pitchFamily="82" charset="0"/>
              </a:rPr>
              <a:t>proident</a:t>
            </a:r>
            <a:r>
              <a:rPr lang="en-US" sz="1400" b="0" i="0" dirty="0">
                <a:solidFill>
                  <a:srgbClr val="7B8898"/>
                </a:solidFill>
                <a:effectLst/>
                <a:latin typeface="Tempus Sans ITC" panose="04020404030D07020202" pitchFamily="82" charset="0"/>
              </a:rPr>
              <a:t>, sunt in culpa qui </a:t>
            </a:r>
            <a:r>
              <a:rPr lang="en-US" sz="1400" b="0" i="0" dirty="0" err="1">
                <a:solidFill>
                  <a:srgbClr val="7B8898"/>
                </a:solidFill>
                <a:effectLst/>
                <a:latin typeface="Tempus Sans ITC" panose="04020404030D07020202" pitchFamily="82" charset="0"/>
              </a:rPr>
              <a:t>officia</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deserunt</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mollit</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anim</a:t>
            </a:r>
            <a:r>
              <a:rPr lang="en-US" sz="1400" b="0" i="0" dirty="0">
                <a:solidFill>
                  <a:srgbClr val="7B8898"/>
                </a:solidFill>
                <a:effectLst/>
                <a:latin typeface="Tempus Sans ITC" panose="04020404030D07020202" pitchFamily="82" charset="0"/>
              </a:rPr>
              <a:t> id </a:t>
            </a:r>
            <a:r>
              <a:rPr lang="en-US" sz="1400" b="0" i="0" dirty="0" err="1">
                <a:solidFill>
                  <a:srgbClr val="7B8898"/>
                </a:solidFill>
                <a:effectLst/>
                <a:latin typeface="Tempus Sans ITC" panose="04020404030D07020202" pitchFamily="82" charset="0"/>
              </a:rPr>
              <a:t>est</a:t>
            </a:r>
            <a:r>
              <a:rPr lang="en-US" sz="1400" b="0" i="0" dirty="0">
                <a:solidFill>
                  <a:srgbClr val="7B8898"/>
                </a:solidFill>
                <a:effectLst/>
                <a:latin typeface="Tempus Sans ITC" panose="04020404030D07020202" pitchFamily="82" charset="0"/>
              </a:rPr>
              <a:t> </a:t>
            </a:r>
            <a:r>
              <a:rPr lang="en-US" sz="1400" b="0" i="0" dirty="0" err="1">
                <a:solidFill>
                  <a:srgbClr val="7B8898"/>
                </a:solidFill>
                <a:effectLst/>
                <a:latin typeface="Tempus Sans ITC" panose="04020404030D07020202" pitchFamily="82" charset="0"/>
              </a:rPr>
              <a:t>laborum</a:t>
            </a:r>
            <a:r>
              <a:rPr lang="en-US" sz="1400" b="0" i="0" dirty="0">
                <a:solidFill>
                  <a:srgbClr val="7B8898"/>
                </a:solidFill>
                <a:effectLst/>
                <a:latin typeface="Tempus Sans ITC" panose="04020404030D07020202" pitchFamily="82" charset="0"/>
              </a:rPr>
              <a:t>.</a:t>
            </a:r>
            <a:endParaRPr lang="en-US" sz="1400" dirty="0">
              <a:solidFill>
                <a:schemeClr val="bg1">
                  <a:lumMod val="50000"/>
                </a:schemeClr>
              </a:solidFill>
              <a:latin typeface="Tempus Sans ITC" panose="04020404030D07020202" pitchFamily="82" charset="0"/>
            </a:endParaRPr>
          </a:p>
        </p:txBody>
      </p:sp>
      <p:sp>
        <p:nvSpPr>
          <p:cNvPr id="9" name="TextBox 8">
            <a:extLst>
              <a:ext uri="{FF2B5EF4-FFF2-40B4-BE49-F238E27FC236}">
                <a16:creationId xmlns:a16="http://schemas.microsoft.com/office/drawing/2014/main" id="{BC58FB22-9FC9-6C4B-8F1C-A6DD56B56A7D}"/>
              </a:ext>
            </a:extLst>
          </p:cNvPr>
          <p:cNvSpPr txBox="1"/>
          <p:nvPr/>
        </p:nvSpPr>
        <p:spPr>
          <a:xfrm>
            <a:off x="6498264" y="3273495"/>
            <a:ext cx="5190462" cy="2386744"/>
          </a:xfrm>
          <a:prstGeom prst="rect">
            <a:avLst/>
          </a:prstGeom>
          <a:noFill/>
        </p:spPr>
        <p:txBody>
          <a:bodyPr wrap="square" rtlCol="0">
            <a:spAutoFit/>
          </a:bodyPr>
          <a:lstStyle/>
          <a:p>
            <a:pPr>
              <a:spcAft>
                <a:spcPts val="1200"/>
              </a:spcAft>
            </a:pPr>
            <a:r>
              <a:rPr lang="en-US" sz="2000" b="0" i="0" dirty="0">
                <a:solidFill>
                  <a:srgbClr val="7B8898"/>
                </a:solidFill>
                <a:effectLst/>
                <a:latin typeface="Montserrat SemiBold" pitchFamily="2" charset="0"/>
              </a:rPr>
              <a:t>Lorem ipsum dolor</a:t>
            </a:r>
            <a:endParaRPr lang="en-US" sz="2000" dirty="0">
              <a:solidFill>
                <a:srgbClr val="7B8898"/>
              </a:solidFill>
              <a:latin typeface="Montserrat SemiBold" pitchFamily="2" charset="0"/>
            </a:endParaRPr>
          </a:p>
          <a:p>
            <a:pPr>
              <a:spcAft>
                <a:spcPts val="600"/>
              </a:spcAft>
            </a:pPr>
            <a:r>
              <a:rPr lang="en-US" sz="1600" dirty="0" err="1">
                <a:solidFill>
                  <a:srgbClr val="7B8898"/>
                </a:solidFill>
                <a:latin typeface="Montserrat Medium" pitchFamily="2" charset="0"/>
              </a:rPr>
              <a:t>C</a:t>
            </a:r>
            <a:r>
              <a:rPr lang="en-US" sz="1600" b="0" i="0" dirty="0" err="1">
                <a:solidFill>
                  <a:srgbClr val="7B8898"/>
                </a:solidFill>
                <a:effectLst/>
                <a:latin typeface="Montserrat Medium" pitchFamily="2" charset="0"/>
              </a:rPr>
              <a:t>onsectetur</a:t>
            </a:r>
            <a:r>
              <a:rPr lang="en-US" sz="1600" b="0" i="0" dirty="0">
                <a:solidFill>
                  <a:srgbClr val="7B8898"/>
                </a:solidFill>
                <a:effectLst/>
                <a:latin typeface="Montserrat Medium" pitchFamily="2" charset="0"/>
              </a:rPr>
              <a:t> </a:t>
            </a:r>
            <a:r>
              <a:rPr lang="en-US" sz="1600" b="0" i="0" dirty="0" err="1">
                <a:solidFill>
                  <a:srgbClr val="7B8898"/>
                </a:solidFill>
                <a:effectLst/>
                <a:latin typeface="Montserrat Medium" pitchFamily="2" charset="0"/>
              </a:rPr>
              <a:t>adipiscing</a:t>
            </a:r>
            <a:r>
              <a:rPr lang="en-US" sz="1600" b="0" i="0" dirty="0">
                <a:solidFill>
                  <a:srgbClr val="7B8898"/>
                </a:solidFill>
                <a:effectLst/>
                <a:latin typeface="Montserrat Medium" pitchFamily="2" charset="0"/>
              </a:rPr>
              <a:t> </a:t>
            </a:r>
            <a:r>
              <a:rPr lang="en-US" sz="1600" b="0" i="0" dirty="0" err="1">
                <a:solidFill>
                  <a:srgbClr val="7B8898"/>
                </a:solidFill>
                <a:effectLst/>
                <a:latin typeface="Montserrat Medium" pitchFamily="2" charset="0"/>
              </a:rPr>
              <a:t>elit</a:t>
            </a:r>
            <a:endParaRPr lang="en-US" sz="1600" dirty="0">
              <a:solidFill>
                <a:srgbClr val="7B8898"/>
              </a:solidFill>
              <a:latin typeface="Montserrat Medium" pitchFamily="2" charset="0"/>
            </a:endParaRPr>
          </a:p>
          <a:p>
            <a:pPr>
              <a:lnSpc>
                <a:spcPts val="1700"/>
              </a:lnSpc>
              <a:spcAft>
                <a:spcPts val="600"/>
              </a:spcAft>
            </a:pPr>
            <a:r>
              <a:rPr lang="en-US" sz="1200" b="0" i="0" dirty="0">
                <a:solidFill>
                  <a:srgbClr val="7B8898"/>
                </a:solidFill>
                <a:effectLst/>
                <a:latin typeface="Montserrat Medium" pitchFamily="2" charset="0"/>
              </a:rPr>
              <a:t>Sed do </a:t>
            </a:r>
            <a:r>
              <a:rPr lang="en-US" sz="1200" b="0" i="0" dirty="0" err="1">
                <a:solidFill>
                  <a:srgbClr val="7B8898"/>
                </a:solidFill>
                <a:effectLst/>
                <a:latin typeface="Montserrat Medium" pitchFamily="2" charset="0"/>
              </a:rPr>
              <a:t>eiusmod</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tempor</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incididunt</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ut</a:t>
            </a:r>
            <a:r>
              <a:rPr lang="en-US" sz="1200" b="0" i="0" dirty="0">
                <a:solidFill>
                  <a:srgbClr val="7B8898"/>
                </a:solidFill>
                <a:effectLst/>
                <a:latin typeface="Montserrat Medium" pitchFamily="2" charset="0"/>
              </a:rPr>
              <a:t> labore et dolore magna </a:t>
            </a:r>
            <a:r>
              <a:rPr lang="en-US" sz="1200" b="0" i="0" dirty="0" err="1">
                <a:solidFill>
                  <a:srgbClr val="7B8898"/>
                </a:solidFill>
                <a:effectLst/>
                <a:latin typeface="Montserrat Medium" pitchFamily="2" charset="0"/>
              </a:rPr>
              <a:t>aliqua</a:t>
            </a:r>
            <a:r>
              <a:rPr lang="en-US" sz="1200" b="0" i="0" dirty="0">
                <a:solidFill>
                  <a:srgbClr val="7B8898"/>
                </a:solidFill>
                <a:effectLst/>
                <a:latin typeface="Montserrat Medium" pitchFamily="2" charset="0"/>
              </a:rPr>
              <a:t>. Ut </a:t>
            </a:r>
            <a:r>
              <a:rPr lang="en-US" sz="1200" b="0" i="0" dirty="0" err="1">
                <a:solidFill>
                  <a:srgbClr val="7B8898"/>
                </a:solidFill>
                <a:effectLst/>
                <a:latin typeface="Montserrat Medium" pitchFamily="2" charset="0"/>
              </a:rPr>
              <a:t>enim</a:t>
            </a:r>
            <a:r>
              <a:rPr lang="en-US" sz="1200" b="0" i="0" dirty="0">
                <a:solidFill>
                  <a:srgbClr val="7B8898"/>
                </a:solidFill>
                <a:effectLst/>
                <a:latin typeface="Montserrat Medium" pitchFamily="2" charset="0"/>
              </a:rPr>
              <a:t> ad minim </a:t>
            </a:r>
            <a:r>
              <a:rPr lang="en-US" sz="1200" b="0" i="0" dirty="0" err="1">
                <a:solidFill>
                  <a:srgbClr val="7B8898"/>
                </a:solidFill>
                <a:effectLst/>
                <a:latin typeface="Montserrat Medium" pitchFamily="2" charset="0"/>
              </a:rPr>
              <a:t>veniam</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quis</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nostrud</a:t>
            </a:r>
            <a:r>
              <a:rPr lang="en-US" sz="1200" b="0" i="0" dirty="0">
                <a:solidFill>
                  <a:srgbClr val="7B8898"/>
                </a:solidFill>
                <a:effectLst/>
                <a:latin typeface="Montserrat Medium" pitchFamily="2" charset="0"/>
              </a:rPr>
              <a:t> exercitation </a:t>
            </a:r>
            <a:r>
              <a:rPr lang="en-US" sz="1200" b="0" i="0" dirty="0" err="1">
                <a:solidFill>
                  <a:srgbClr val="7B8898"/>
                </a:solidFill>
                <a:effectLst/>
                <a:latin typeface="Montserrat Medium" pitchFamily="2" charset="0"/>
              </a:rPr>
              <a:t>ullamco</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laboris</a:t>
            </a:r>
            <a:r>
              <a:rPr lang="en-US" sz="1200" b="0" i="0" dirty="0">
                <a:solidFill>
                  <a:srgbClr val="7B8898"/>
                </a:solidFill>
                <a:effectLst/>
                <a:latin typeface="Montserrat Medium" pitchFamily="2" charset="0"/>
              </a:rPr>
              <a:t> nisi </a:t>
            </a:r>
            <a:r>
              <a:rPr lang="en-US" sz="1200" b="0" i="0" dirty="0" err="1">
                <a:solidFill>
                  <a:srgbClr val="7B8898"/>
                </a:solidFill>
                <a:effectLst/>
                <a:latin typeface="Montserrat Medium" pitchFamily="2" charset="0"/>
              </a:rPr>
              <a:t>ut</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aliquip</a:t>
            </a:r>
            <a:r>
              <a:rPr lang="en-US" sz="1200" b="0" i="0" dirty="0">
                <a:solidFill>
                  <a:srgbClr val="7B8898"/>
                </a:solidFill>
                <a:effectLst/>
                <a:latin typeface="Montserrat Medium" pitchFamily="2" charset="0"/>
              </a:rPr>
              <a:t> ex </a:t>
            </a:r>
            <a:r>
              <a:rPr lang="en-US" sz="1200" b="0" i="0" dirty="0" err="1">
                <a:solidFill>
                  <a:srgbClr val="7B8898"/>
                </a:solidFill>
                <a:effectLst/>
                <a:latin typeface="Montserrat Medium" pitchFamily="2" charset="0"/>
              </a:rPr>
              <a:t>ea</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commodo</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consequat</a:t>
            </a:r>
            <a:r>
              <a:rPr lang="en-US" sz="1200" b="0" i="0" dirty="0">
                <a:solidFill>
                  <a:srgbClr val="7B8898"/>
                </a:solidFill>
                <a:effectLst/>
                <a:latin typeface="Montserrat Medium" pitchFamily="2" charset="0"/>
              </a:rPr>
              <a:t>. Duis </a:t>
            </a:r>
            <a:r>
              <a:rPr lang="en-US" sz="1200" b="0" i="0" dirty="0" err="1">
                <a:solidFill>
                  <a:srgbClr val="7B8898"/>
                </a:solidFill>
                <a:effectLst/>
                <a:latin typeface="Montserrat Medium" pitchFamily="2" charset="0"/>
              </a:rPr>
              <a:t>aute</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irure</a:t>
            </a:r>
            <a:r>
              <a:rPr lang="en-US" sz="1200" b="0" i="0" dirty="0">
                <a:solidFill>
                  <a:srgbClr val="7B8898"/>
                </a:solidFill>
                <a:effectLst/>
                <a:latin typeface="Montserrat Medium" pitchFamily="2" charset="0"/>
              </a:rPr>
              <a:t> dolor in </a:t>
            </a:r>
            <a:r>
              <a:rPr lang="en-US" sz="1200" b="0" i="0" dirty="0" err="1">
                <a:solidFill>
                  <a:srgbClr val="7B8898"/>
                </a:solidFill>
                <a:effectLst/>
                <a:latin typeface="Montserrat Medium" pitchFamily="2" charset="0"/>
              </a:rPr>
              <a:t>reprehenderit</a:t>
            </a:r>
            <a:r>
              <a:rPr lang="en-US" sz="1200" b="0" i="0" dirty="0">
                <a:solidFill>
                  <a:srgbClr val="7B8898"/>
                </a:solidFill>
                <a:effectLst/>
                <a:latin typeface="Montserrat Medium" pitchFamily="2" charset="0"/>
              </a:rPr>
              <a:t> in </a:t>
            </a:r>
            <a:r>
              <a:rPr lang="en-US" sz="1200" b="0" i="0" dirty="0" err="1">
                <a:solidFill>
                  <a:srgbClr val="7B8898"/>
                </a:solidFill>
                <a:effectLst/>
                <a:latin typeface="Montserrat Medium" pitchFamily="2" charset="0"/>
              </a:rPr>
              <a:t>voluptate</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velit</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esse</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cillum</a:t>
            </a:r>
            <a:r>
              <a:rPr lang="en-US" sz="1200" b="0" i="0" dirty="0">
                <a:solidFill>
                  <a:srgbClr val="7B8898"/>
                </a:solidFill>
                <a:effectLst/>
                <a:latin typeface="Montserrat Medium" pitchFamily="2" charset="0"/>
              </a:rPr>
              <a:t> dolore </a:t>
            </a:r>
            <a:r>
              <a:rPr lang="en-US" sz="1200" b="0" i="0" dirty="0" err="1">
                <a:solidFill>
                  <a:srgbClr val="7B8898"/>
                </a:solidFill>
                <a:effectLst/>
                <a:latin typeface="Montserrat Medium" pitchFamily="2" charset="0"/>
              </a:rPr>
              <a:t>eu</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fugiat</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nulla</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pariatur</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Excepteur</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sint</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occaecat</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cupidatat</a:t>
            </a:r>
            <a:r>
              <a:rPr lang="en-US" sz="1200" b="0" i="0" dirty="0">
                <a:solidFill>
                  <a:srgbClr val="7B8898"/>
                </a:solidFill>
                <a:effectLst/>
                <a:latin typeface="Montserrat Medium" pitchFamily="2" charset="0"/>
              </a:rPr>
              <a:t> non </a:t>
            </a:r>
            <a:r>
              <a:rPr lang="en-US" sz="1200" b="0" i="0" dirty="0" err="1">
                <a:solidFill>
                  <a:srgbClr val="7B8898"/>
                </a:solidFill>
                <a:effectLst/>
                <a:latin typeface="Montserrat Medium" pitchFamily="2" charset="0"/>
              </a:rPr>
              <a:t>proident</a:t>
            </a:r>
            <a:r>
              <a:rPr lang="en-US" sz="1200" b="0" i="0" dirty="0">
                <a:solidFill>
                  <a:srgbClr val="7B8898"/>
                </a:solidFill>
                <a:effectLst/>
                <a:latin typeface="Montserrat Medium" pitchFamily="2" charset="0"/>
              </a:rPr>
              <a:t>, sunt in culpa qui </a:t>
            </a:r>
            <a:r>
              <a:rPr lang="en-US" sz="1200" b="0" i="0" dirty="0" err="1">
                <a:solidFill>
                  <a:srgbClr val="7B8898"/>
                </a:solidFill>
                <a:effectLst/>
                <a:latin typeface="Montserrat Medium" pitchFamily="2" charset="0"/>
              </a:rPr>
              <a:t>officia</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deserunt</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mollit</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anim</a:t>
            </a:r>
            <a:r>
              <a:rPr lang="en-US" sz="1200" b="0" i="0" dirty="0">
                <a:solidFill>
                  <a:srgbClr val="7B8898"/>
                </a:solidFill>
                <a:effectLst/>
                <a:latin typeface="Montserrat Medium" pitchFamily="2" charset="0"/>
              </a:rPr>
              <a:t> id </a:t>
            </a:r>
            <a:r>
              <a:rPr lang="en-US" sz="1200" b="0" i="0" dirty="0" err="1">
                <a:solidFill>
                  <a:srgbClr val="7B8898"/>
                </a:solidFill>
                <a:effectLst/>
                <a:latin typeface="Montserrat Medium" pitchFamily="2" charset="0"/>
              </a:rPr>
              <a:t>est</a:t>
            </a:r>
            <a:r>
              <a:rPr lang="en-US" sz="1200" b="0" i="0" dirty="0">
                <a:solidFill>
                  <a:srgbClr val="7B8898"/>
                </a:solidFill>
                <a:effectLst/>
                <a:latin typeface="Montserrat Medium" pitchFamily="2" charset="0"/>
              </a:rPr>
              <a:t> </a:t>
            </a:r>
            <a:r>
              <a:rPr lang="en-US" sz="1200" b="0" i="0" dirty="0" err="1">
                <a:solidFill>
                  <a:srgbClr val="7B8898"/>
                </a:solidFill>
                <a:effectLst/>
                <a:latin typeface="Montserrat Medium" pitchFamily="2" charset="0"/>
              </a:rPr>
              <a:t>laborum</a:t>
            </a:r>
            <a:r>
              <a:rPr lang="en-US" sz="1200" b="0" i="0" dirty="0">
                <a:solidFill>
                  <a:srgbClr val="7B8898"/>
                </a:solidFill>
                <a:effectLst/>
                <a:latin typeface="Montserrat Medium" pitchFamily="2" charset="0"/>
              </a:rPr>
              <a:t>.</a:t>
            </a:r>
            <a:endParaRPr lang="en-US" sz="1200" dirty="0">
              <a:solidFill>
                <a:schemeClr val="bg1">
                  <a:lumMod val="50000"/>
                </a:schemeClr>
              </a:solidFill>
              <a:latin typeface="Montserrat Medium" pitchFamily="2" charset="0"/>
            </a:endParaRPr>
          </a:p>
        </p:txBody>
      </p:sp>
      <p:sp>
        <p:nvSpPr>
          <p:cNvPr id="10" name="Прямоугольник: скругленные углы 9">
            <a:extLst>
              <a:ext uri="{FF2B5EF4-FFF2-40B4-BE49-F238E27FC236}">
                <a16:creationId xmlns:a16="http://schemas.microsoft.com/office/drawing/2014/main" id="{B66CE30D-0187-3E32-55AD-C2033BA49268}"/>
              </a:ext>
            </a:extLst>
          </p:cNvPr>
          <p:cNvSpPr/>
          <p:nvPr/>
        </p:nvSpPr>
        <p:spPr>
          <a:xfrm>
            <a:off x="520995" y="2925382"/>
            <a:ext cx="1440000" cy="252000"/>
          </a:xfrm>
          <a:prstGeom prst="roundRect">
            <a:avLst>
              <a:gd name="adj" fmla="val 50000"/>
            </a:avLst>
          </a:prstGeom>
          <a:solidFill>
            <a:srgbClr val="CF45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latin typeface="Montserrat Medium" pitchFamily="2" charset="0"/>
              </a:rPr>
              <a:t>неправильно</a:t>
            </a:r>
            <a:endParaRPr lang="en-US" sz="1000" dirty="0">
              <a:latin typeface="Montserrat Medium" pitchFamily="2" charset="0"/>
            </a:endParaRPr>
          </a:p>
        </p:txBody>
      </p:sp>
      <p:sp>
        <p:nvSpPr>
          <p:cNvPr id="11" name="Прямоугольник: скругленные углы 10">
            <a:extLst>
              <a:ext uri="{FF2B5EF4-FFF2-40B4-BE49-F238E27FC236}">
                <a16:creationId xmlns:a16="http://schemas.microsoft.com/office/drawing/2014/main" id="{63D5E774-4453-85EB-F1E7-7C29437086E7}"/>
              </a:ext>
            </a:extLst>
          </p:cNvPr>
          <p:cNvSpPr/>
          <p:nvPr/>
        </p:nvSpPr>
        <p:spPr>
          <a:xfrm>
            <a:off x="6576237" y="2925382"/>
            <a:ext cx="1440000" cy="252000"/>
          </a:xfrm>
          <a:prstGeom prst="roundRect">
            <a:avLst>
              <a:gd name="adj" fmla="val 50000"/>
            </a:avLst>
          </a:prstGeom>
          <a:solidFill>
            <a:srgbClr val="69B3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latin typeface="Montserrat Medium" pitchFamily="2" charset="0"/>
              </a:rPr>
              <a:t>правильно</a:t>
            </a:r>
            <a:endParaRPr lang="en-US" sz="1000" dirty="0">
              <a:latin typeface="Montserrat Medium" pitchFamily="2" charset="0"/>
            </a:endParaRPr>
          </a:p>
        </p:txBody>
      </p:sp>
    </p:spTree>
    <p:extLst>
      <p:ext uri="{BB962C8B-B14F-4D97-AF65-F5344CB8AC3E}">
        <p14:creationId xmlns:p14="http://schemas.microsoft.com/office/powerpoint/2010/main" val="11651722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8725414" cy="1077218"/>
          </a:xfrm>
          <a:prstGeom prst="rect">
            <a:avLst/>
          </a:prstGeom>
          <a:noFill/>
        </p:spPr>
        <p:txBody>
          <a:bodyPr wrap="square" rtlCol="0">
            <a:spAutoFit/>
          </a:bodyPr>
          <a:lstStyle/>
          <a:p>
            <a:r>
              <a:rPr lang="ru-RU" sz="3200" dirty="0">
                <a:solidFill>
                  <a:srgbClr val="0033A0"/>
                </a:solidFill>
                <a:latin typeface="Montserrat Medium" pitchFamily="2" charset="0"/>
              </a:rPr>
              <a:t>10 ошибок при работе с текстом</a:t>
            </a:r>
            <a:endParaRPr lang="en-US" sz="3200" dirty="0">
              <a:solidFill>
                <a:srgbClr val="0033A0"/>
              </a:solidFill>
              <a:latin typeface="Montserrat Medium" pitchFamily="2" charset="0"/>
            </a:endParaRPr>
          </a:p>
          <a:p>
            <a:r>
              <a:rPr lang="ru-RU" sz="3200" dirty="0">
                <a:solidFill>
                  <a:srgbClr val="0033A0"/>
                </a:solidFill>
                <a:latin typeface="Montserrat Medium" pitchFamily="2" charset="0"/>
              </a:rPr>
              <a:t>Длинна строки</a:t>
            </a: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21</a:t>
            </a:fld>
            <a:endParaRPr lang="en-US" sz="900" dirty="0">
              <a:solidFill>
                <a:srgbClr val="0033A0"/>
              </a:solidFill>
              <a:latin typeface="Montserrat Medium" pitchFamily="2" charset="0"/>
            </a:endParaRPr>
          </a:p>
        </p:txBody>
      </p:sp>
      <p:sp>
        <p:nvSpPr>
          <p:cNvPr id="2" name="TextBox 1">
            <a:extLst>
              <a:ext uri="{FF2B5EF4-FFF2-40B4-BE49-F238E27FC236}">
                <a16:creationId xmlns:a16="http://schemas.microsoft.com/office/drawing/2014/main" id="{07657BFF-0967-9DA1-47F3-1A111565301E}"/>
              </a:ext>
            </a:extLst>
          </p:cNvPr>
          <p:cNvSpPr txBox="1"/>
          <p:nvPr/>
        </p:nvSpPr>
        <p:spPr>
          <a:xfrm>
            <a:off x="455426" y="1703125"/>
            <a:ext cx="9129825" cy="995785"/>
          </a:xfrm>
          <a:prstGeom prst="rect">
            <a:avLst/>
          </a:prstGeom>
          <a:noFill/>
        </p:spPr>
        <p:txBody>
          <a:bodyPr wrap="square">
            <a:spAutoFit/>
          </a:bodyPr>
          <a:lstStyle/>
          <a:p>
            <a:pPr>
              <a:lnSpc>
                <a:spcPts val="2400"/>
              </a:lnSpc>
            </a:pPr>
            <a:r>
              <a:rPr lang="ru-RU" dirty="0">
                <a:solidFill>
                  <a:srgbClr val="69B3E7"/>
                </a:solidFill>
                <a:effectLst/>
                <a:latin typeface="Montserrat Medium" pitchFamily="2" charset="0"/>
              </a:rPr>
              <a:t>Слишком длинные строки неудобно читать, а слишком короткие делают край рваным. Оптимальным количеством символов в строке считается 40–70 в зависимости от размера шрифта.</a:t>
            </a:r>
            <a:endParaRPr lang="en-US" dirty="0">
              <a:solidFill>
                <a:srgbClr val="69B3E7"/>
              </a:solidFill>
              <a:latin typeface="Montserrat Medium" pitchFamily="2" charset="0"/>
            </a:endParaRPr>
          </a:p>
        </p:txBody>
      </p:sp>
      <p:sp>
        <p:nvSpPr>
          <p:cNvPr id="3" name="Номер слайда 6">
            <a:extLst>
              <a:ext uri="{FF2B5EF4-FFF2-40B4-BE49-F238E27FC236}">
                <a16:creationId xmlns:a16="http://schemas.microsoft.com/office/drawing/2014/main" id="{C8D1CBCE-CCA9-9070-30DD-5C8C17EB752F}"/>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Ошибки при работе с текстом</a:t>
            </a:r>
            <a:endParaRPr lang="en-US" sz="900" dirty="0">
              <a:solidFill>
                <a:srgbClr val="0033A0"/>
              </a:solidFill>
              <a:latin typeface="Montserrat Medium" pitchFamily="2" charset="0"/>
            </a:endParaRPr>
          </a:p>
        </p:txBody>
      </p:sp>
      <p:sp>
        <p:nvSpPr>
          <p:cNvPr id="5" name="TextBox 4">
            <a:extLst>
              <a:ext uri="{FF2B5EF4-FFF2-40B4-BE49-F238E27FC236}">
                <a16:creationId xmlns:a16="http://schemas.microsoft.com/office/drawing/2014/main" id="{249A5A4F-4911-EE56-4BF2-CDFEEE567008}"/>
              </a:ext>
            </a:extLst>
          </p:cNvPr>
          <p:cNvSpPr txBox="1"/>
          <p:nvPr/>
        </p:nvSpPr>
        <p:spPr>
          <a:xfrm>
            <a:off x="460744" y="3602947"/>
            <a:ext cx="1963480" cy="1925655"/>
          </a:xfrm>
          <a:prstGeom prst="rect">
            <a:avLst/>
          </a:prstGeom>
          <a:noFill/>
        </p:spPr>
        <p:txBody>
          <a:bodyPr wrap="square" rtlCol="0">
            <a:spAutoFit/>
          </a:bodyPr>
          <a:lstStyle/>
          <a:p>
            <a:pPr>
              <a:lnSpc>
                <a:spcPts val="1800"/>
              </a:lnSpc>
              <a:spcAft>
                <a:spcPts val="600"/>
              </a:spcAft>
            </a:pPr>
            <a:r>
              <a:rPr lang="en-US" sz="1400" b="0" i="0" dirty="0">
                <a:solidFill>
                  <a:srgbClr val="7B8898"/>
                </a:solidFill>
                <a:effectLst/>
                <a:latin typeface="Montserrat Medium" pitchFamily="2" charset="0"/>
              </a:rPr>
              <a:t>Lorem ipsum dolor sit </a:t>
            </a:r>
            <a:r>
              <a:rPr lang="en-US" sz="1400" b="0" i="0" dirty="0" err="1">
                <a:solidFill>
                  <a:srgbClr val="7B8898"/>
                </a:solidFill>
                <a:effectLst/>
                <a:latin typeface="Montserrat Medium" pitchFamily="2" charset="0"/>
              </a:rPr>
              <a:t>amet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consectetur</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adipiscing</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elit</a:t>
            </a:r>
            <a:r>
              <a:rPr lang="en-US" sz="1400" b="0" i="0" dirty="0">
                <a:solidFill>
                  <a:srgbClr val="7B8898"/>
                </a:solidFill>
                <a:effectLst/>
                <a:latin typeface="Montserrat Medium" pitchFamily="2" charset="0"/>
              </a:rPr>
              <a:t>, sed do </a:t>
            </a:r>
            <a:r>
              <a:rPr lang="en-US" sz="1400" b="0" i="0" dirty="0" err="1">
                <a:solidFill>
                  <a:srgbClr val="7B8898"/>
                </a:solidFill>
                <a:effectLst/>
                <a:latin typeface="Montserrat Medium" pitchFamily="2" charset="0"/>
              </a:rPr>
              <a:t>eiusmod</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tempor</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incididunt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ut</a:t>
            </a:r>
            <a:r>
              <a:rPr lang="en-US" sz="1400" b="0" i="0" dirty="0">
                <a:solidFill>
                  <a:srgbClr val="7B8898"/>
                </a:solidFill>
                <a:effectLst/>
                <a:latin typeface="Montserrat Medium" pitchFamily="2" charset="0"/>
              </a:rPr>
              <a:t> labore et dolore magna </a:t>
            </a:r>
            <a:r>
              <a:rPr lang="en-US" sz="1400" b="0" i="0" dirty="0" err="1">
                <a:solidFill>
                  <a:srgbClr val="7B8898"/>
                </a:solidFill>
                <a:effectLst/>
                <a:latin typeface="Montserrat Medium" pitchFamily="2" charset="0"/>
              </a:rPr>
              <a:t>aliqua</a:t>
            </a:r>
            <a:r>
              <a:rPr lang="en-US" sz="1400" b="0" i="0" dirty="0">
                <a:solidFill>
                  <a:srgbClr val="7B8898"/>
                </a:solidFill>
                <a:effectLst/>
                <a:latin typeface="Montserrat Medium" pitchFamily="2" charset="0"/>
              </a:rPr>
              <a:t>.</a:t>
            </a:r>
            <a:endParaRPr lang="en-US" sz="1400" dirty="0">
              <a:solidFill>
                <a:schemeClr val="bg1">
                  <a:lumMod val="50000"/>
                </a:schemeClr>
              </a:solidFill>
              <a:latin typeface="Montserrat Medium" pitchFamily="2" charset="0"/>
            </a:endParaRPr>
          </a:p>
        </p:txBody>
      </p:sp>
      <p:sp>
        <p:nvSpPr>
          <p:cNvPr id="10" name="Прямоугольник: скругленные углы 9">
            <a:extLst>
              <a:ext uri="{FF2B5EF4-FFF2-40B4-BE49-F238E27FC236}">
                <a16:creationId xmlns:a16="http://schemas.microsoft.com/office/drawing/2014/main" id="{1A4A6775-29F3-2018-E3BC-68BDE16F8D91}"/>
              </a:ext>
            </a:extLst>
          </p:cNvPr>
          <p:cNvSpPr/>
          <p:nvPr/>
        </p:nvSpPr>
        <p:spPr>
          <a:xfrm>
            <a:off x="520995" y="3254834"/>
            <a:ext cx="1440000" cy="252000"/>
          </a:xfrm>
          <a:prstGeom prst="roundRect">
            <a:avLst>
              <a:gd name="adj" fmla="val 50000"/>
            </a:avLst>
          </a:prstGeom>
          <a:solidFill>
            <a:srgbClr val="CF45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latin typeface="Montserrat Medium" pitchFamily="2" charset="0"/>
              </a:rPr>
              <a:t>неправильно</a:t>
            </a:r>
            <a:endParaRPr lang="en-US" sz="1000" dirty="0">
              <a:latin typeface="Montserrat Medium" pitchFamily="2" charset="0"/>
            </a:endParaRPr>
          </a:p>
        </p:txBody>
      </p:sp>
      <p:sp>
        <p:nvSpPr>
          <p:cNvPr id="11" name="Прямоугольник: скругленные углы 10">
            <a:extLst>
              <a:ext uri="{FF2B5EF4-FFF2-40B4-BE49-F238E27FC236}">
                <a16:creationId xmlns:a16="http://schemas.microsoft.com/office/drawing/2014/main" id="{8138C9F9-73EE-B460-E742-2AB8C15719B6}"/>
              </a:ext>
            </a:extLst>
          </p:cNvPr>
          <p:cNvSpPr/>
          <p:nvPr/>
        </p:nvSpPr>
        <p:spPr>
          <a:xfrm>
            <a:off x="4618788" y="3254834"/>
            <a:ext cx="1440000" cy="252000"/>
          </a:xfrm>
          <a:prstGeom prst="roundRect">
            <a:avLst>
              <a:gd name="adj" fmla="val 50000"/>
            </a:avLst>
          </a:prstGeom>
          <a:solidFill>
            <a:srgbClr val="69B3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latin typeface="Montserrat Medium" pitchFamily="2" charset="0"/>
              </a:rPr>
              <a:t>правильно</a:t>
            </a:r>
            <a:endParaRPr lang="en-US" sz="1000" dirty="0">
              <a:latin typeface="Montserrat Medium" pitchFamily="2" charset="0"/>
            </a:endParaRPr>
          </a:p>
        </p:txBody>
      </p:sp>
      <p:sp>
        <p:nvSpPr>
          <p:cNvPr id="12" name="TextBox 11">
            <a:extLst>
              <a:ext uri="{FF2B5EF4-FFF2-40B4-BE49-F238E27FC236}">
                <a16:creationId xmlns:a16="http://schemas.microsoft.com/office/drawing/2014/main" id="{A9361167-292E-67AF-5F37-F95DAFB45909}"/>
              </a:ext>
            </a:extLst>
          </p:cNvPr>
          <p:cNvSpPr txBox="1"/>
          <p:nvPr/>
        </p:nvSpPr>
        <p:spPr>
          <a:xfrm>
            <a:off x="4558536" y="3602947"/>
            <a:ext cx="6196861" cy="1694823"/>
          </a:xfrm>
          <a:prstGeom prst="rect">
            <a:avLst/>
          </a:prstGeom>
          <a:noFill/>
        </p:spPr>
        <p:txBody>
          <a:bodyPr wrap="square" rtlCol="0">
            <a:spAutoFit/>
          </a:bodyPr>
          <a:lstStyle/>
          <a:p>
            <a:pPr>
              <a:lnSpc>
                <a:spcPts val="1800"/>
              </a:lnSpc>
              <a:spcAft>
                <a:spcPts val="600"/>
              </a:spcAft>
            </a:pPr>
            <a:r>
              <a:rPr lang="en-US" sz="1400" b="0" i="0" dirty="0">
                <a:solidFill>
                  <a:srgbClr val="7B8898"/>
                </a:solidFill>
                <a:effectLst/>
                <a:latin typeface="Montserrat Medium" pitchFamily="2" charset="0"/>
              </a:rPr>
              <a:t>Lorem ipsum dolor sit </a:t>
            </a:r>
            <a:r>
              <a:rPr lang="en-US" sz="1400" b="0" i="0" dirty="0" err="1">
                <a:solidFill>
                  <a:srgbClr val="7B8898"/>
                </a:solidFill>
                <a:effectLst/>
                <a:latin typeface="Montserrat Medium" pitchFamily="2" charset="0"/>
              </a:rPr>
              <a:t>amet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consectetur</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adipiscing</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elit</a:t>
            </a:r>
            <a:r>
              <a:rPr lang="en-US" sz="1400" b="0" i="0" dirty="0">
                <a:solidFill>
                  <a:srgbClr val="7B8898"/>
                </a:solidFill>
                <a:effectLst/>
                <a:latin typeface="Montserrat Medium" pitchFamily="2" charset="0"/>
              </a:rPr>
              <a:t>, sed do </a:t>
            </a:r>
            <a:r>
              <a:rPr lang="en-US" sz="1400" b="0" i="0" dirty="0" err="1">
                <a:solidFill>
                  <a:srgbClr val="7B8898"/>
                </a:solidFill>
                <a:effectLst/>
                <a:latin typeface="Montserrat Medium" pitchFamily="2" charset="0"/>
              </a:rPr>
              <a:t>eiusmod</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tempor</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incididunt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ut</a:t>
            </a:r>
            <a:r>
              <a:rPr lang="en-US" sz="1400" b="0" i="0" dirty="0">
                <a:solidFill>
                  <a:srgbClr val="7B8898"/>
                </a:solidFill>
                <a:effectLst/>
                <a:latin typeface="Montserrat Medium" pitchFamily="2" charset="0"/>
              </a:rPr>
              <a:t> labore et dolore magna </a:t>
            </a:r>
            <a:r>
              <a:rPr lang="en-US" sz="1400" b="0" i="0" dirty="0" err="1">
                <a:solidFill>
                  <a:srgbClr val="7B8898"/>
                </a:solidFill>
                <a:effectLst/>
                <a:latin typeface="Montserrat Medium" pitchFamily="2" charset="0"/>
              </a:rPr>
              <a:t>aliqua</a:t>
            </a:r>
            <a:r>
              <a:rPr lang="en-US" sz="1400" b="0" i="0" dirty="0">
                <a:solidFill>
                  <a:srgbClr val="7B8898"/>
                </a:solidFill>
                <a:effectLst/>
                <a:latin typeface="Montserrat Medium" pitchFamily="2" charset="0"/>
              </a:rPr>
              <a:t>. Ut </a:t>
            </a:r>
            <a:r>
              <a:rPr lang="en-US" sz="1400" b="0" i="0" dirty="0" err="1">
                <a:solidFill>
                  <a:srgbClr val="7B8898"/>
                </a:solidFill>
                <a:effectLst/>
                <a:latin typeface="Montserrat Medium" pitchFamily="2" charset="0"/>
              </a:rPr>
              <a:t>enim</a:t>
            </a:r>
            <a:r>
              <a:rPr lang="en-US" sz="1400" b="0" i="0" dirty="0">
                <a:solidFill>
                  <a:srgbClr val="7B8898"/>
                </a:solidFill>
                <a:effectLst/>
                <a:latin typeface="Montserrat Medium" pitchFamily="2" charset="0"/>
              </a:rPr>
              <a:t> ad minim </a:t>
            </a:r>
            <a:r>
              <a:rPr lang="en-US" sz="1400" b="0" i="0" dirty="0" err="1">
                <a:solidFill>
                  <a:srgbClr val="7B8898"/>
                </a:solidFill>
                <a:effectLst/>
                <a:latin typeface="Montserrat Medium" pitchFamily="2" charset="0"/>
              </a:rPr>
              <a:t>veniam</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quis</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nostrud</a:t>
            </a:r>
            <a:r>
              <a:rPr lang="en-US" sz="1400" b="0" i="0" dirty="0">
                <a:solidFill>
                  <a:srgbClr val="7B8898"/>
                </a:solidFill>
                <a:effectLst/>
                <a:latin typeface="Montserrat Medium" pitchFamily="2" charset="0"/>
              </a:rPr>
              <a:t> exercitation </a:t>
            </a:r>
            <a:r>
              <a:rPr lang="en-US" sz="1400" b="0" i="0" dirty="0" err="1">
                <a:solidFill>
                  <a:srgbClr val="7B8898"/>
                </a:solidFill>
                <a:effectLst/>
                <a:latin typeface="Montserrat Medium" pitchFamily="2" charset="0"/>
              </a:rPr>
              <a:t>ullamco</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laboris</a:t>
            </a:r>
            <a:r>
              <a:rPr lang="en-US" sz="1400" b="0" i="0" dirty="0">
                <a:solidFill>
                  <a:srgbClr val="7B8898"/>
                </a:solidFill>
                <a:effectLst/>
                <a:latin typeface="Montserrat Medium" pitchFamily="2" charset="0"/>
              </a:rPr>
              <a:t> nisi </a:t>
            </a:r>
            <a:r>
              <a:rPr lang="en-US" sz="1400" b="0" i="0" dirty="0" err="1">
                <a:solidFill>
                  <a:srgbClr val="7B8898"/>
                </a:solidFill>
                <a:effectLst/>
                <a:latin typeface="Montserrat Medium" pitchFamily="2" charset="0"/>
              </a:rPr>
              <a:t>ut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aliquip</a:t>
            </a:r>
            <a:r>
              <a:rPr lang="en-US" sz="1400" b="0" i="0" dirty="0">
                <a:solidFill>
                  <a:srgbClr val="7B8898"/>
                </a:solidFill>
                <a:effectLst/>
                <a:latin typeface="Montserrat Medium" pitchFamily="2" charset="0"/>
              </a:rPr>
              <a:t> ex </a:t>
            </a:r>
            <a:r>
              <a:rPr lang="en-US" sz="1400" b="0" i="0" dirty="0" err="1">
                <a:solidFill>
                  <a:srgbClr val="7B8898"/>
                </a:solidFill>
                <a:effectLst/>
                <a:latin typeface="Montserrat Medium" pitchFamily="2" charset="0"/>
              </a:rPr>
              <a:t>ea</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commodo</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consequat</a:t>
            </a:r>
            <a:r>
              <a:rPr lang="en-US" sz="1400" b="0" i="0" dirty="0">
                <a:solidFill>
                  <a:srgbClr val="7B8898"/>
                </a:solidFill>
                <a:effectLst/>
                <a:latin typeface="Montserrat Medium" pitchFamily="2" charset="0"/>
              </a:rPr>
              <a:t>. Duis </a:t>
            </a:r>
            <a:r>
              <a:rPr lang="en-US" sz="1400" b="0" i="0" dirty="0" err="1">
                <a:solidFill>
                  <a:srgbClr val="7B8898"/>
                </a:solidFill>
                <a:effectLst/>
                <a:latin typeface="Montserrat Medium" pitchFamily="2" charset="0"/>
              </a:rPr>
              <a:t>aute</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irure</a:t>
            </a:r>
            <a:r>
              <a:rPr lang="en-US" sz="1400" b="0" i="0" dirty="0">
                <a:solidFill>
                  <a:srgbClr val="7B8898"/>
                </a:solidFill>
                <a:effectLst/>
                <a:latin typeface="Montserrat Medium" pitchFamily="2" charset="0"/>
              </a:rPr>
              <a:t> dolor in </a:t>
            </a:r>
            <a:r>
              <a:rPr lang="en-US" sz="1400" b="0" i="0" dirty="0" err="1">
                <a:solidFill>
                  <a:srgbClr val="7B8898"/>
                </a:solidFill>
                <a:effectLst/>
                <a:latin typeface="Montserrat Medium" pitchFamily="2" charset="0"/>
              </a:rPr>
              <a:t>reprehenderit</a:t>
            </a:r>
            <a:r>
              <a:rPr lang="en-US" sz="1400" b="0" i="0" dirty="0">
                <a:solidFill>
                  <a:srgbClr val="7B8898"/>
                </a:solidFill>
                <a:effectLst/>
                <a:latin typeface="Montserrat Medium" pitchFamily="2" charset="0"/>
              </a:rPr>
              <a:t> in </a:t>
            </a:r>
            <a:r>
              <a:rPr lang="en-US" sz="1400" b="0" i="0" dirty="0" err="1">
                <a:solidFill>
                  <a:srgbClr val="7B8898"/>
                </a:solidFill>
                <a:effectLst/>
                <a:latin typeface="Montserrat Medium" pitchFamily="2" charset="0"/>
              </a:rPr>
              <a:t>voluptate</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velit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esse</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cillum</a:t>
            </a:r>
            <a:r>
              <a:rPr lang="en-US" sz="1400" b="0" i="0" dirty="0">
                <a:solidFill>
                  <a:srgbClr val="7B8898"/>
                </a:solidFill>
                <a:effectLst/>
                <a:latin typeface="Montserrat Medium" pitchFamily="2" charset="0"/>
              </a:rPr>
              <a:t> dolore </a:t>
            </a:r>
            <a:r>
              <a:rPr lang="en-US" sz="1400" b="0" i="0" dirty="0" err="1">
                <a:solidFill>
                  <a:srgbClr val="7B8898"/>
                </a:solidFill>
                <a:effectLst/>
                <a:latin typeface="Montserrat Medium" pitchFamily="2" charset="0"/>
              </a:rPr>
              <a:t>eu</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fugiat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nulla</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pariatur</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Excepteur</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sint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occaecat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cupidatat</a:t>
            </a:r>
            <a:r>
              <a:rPr lang="en-US" sz="1400" b="0" i="0" dirty="0">
                <a:solidFill>
                  <a:srgbClr val="7B8898"/>
                </a:solidFill>
                <a:effectLst/>
                <a:latin typeface="Montserrat Medium" pitchFamily="2" charset="0"/>
              </a:rPr>
              <a:t> non </a:t>
            </a:r>
            <a:r>
              <a:rPr lang="en-US" sz="1400" b="0" i="0" dirty="0" err="1">
                <a:solidFill>
                  <a:srgbClr val="7B8898"/>
                </a:solidFill>
                <a:effectLst/>
                <a:latin typeface="Montserrat Medium" pitchFamily="2" charset="0"/>
              </a:rPr>
              <a:t>proident</a:t>
            </a:r>
            <a:r>
              <a:rPr lang="en-US" sz="1400" b="0" i="0" dirty="0">
                <a:solidFill>
                  <a:srgbClr val="7B8898"/>
                </a:solidFill>
                <a:effectLst/>
                <a:latin typeface="Montserrat Medium" pitchFamily="2" charset="0"/>
              </a:rPr>
              <a:t>, sunt in culpa qui </a:t>
            </a:r>
            <a:r>
              <a:rPr lang="en-US" sz="1400" b="0" i="0" dirty="0" err="1">
                <a:solidFill>
                  <a:srgbClr val="7B8898"/>
                </a:solidFill>
                <a:effectLst/>
                <a:latin typeface="Montserrat Medium" pitchFamily="2" charset="0"/>
              </a:rPr>
              <a:t>officia</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deserunt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mollit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anim</a:t>
            </a:r>
            <a:r>
              <a:rPr lang="en-US" sz="1400" b="0" i="0" dirty="0">
                <a:solidFill>
                  <a:srgbClr val="7B8898"/>
                </a:solidFill>
                <a:effectLst/>
                <a:latin typeface="Montserrat Medium" pitchFamily="2" charset="0"/>
              </a:rPr>
              <a:t> id </a:t>
            </a:r>
            <a:r>
              <a:rPr lang="en-US" sz="1400" b="0" i="0" dirty="0" err="1">
                <a:solidFill>
                  <a:srgbClr val="7B8898"/>
                </a:solidFill>
                <a:effectLst/>
                <a:latin typeface="Montserrat Medium" pitchFamily="2" charset="0"/>
              </a:rPr>
              <a:t>est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laborum</a:t>
            </a:r>
            <a:r>
              <a:rPr lang="en-US" sz="1400" b="0" i="0" dirty="0">
                <a:solidFill>
                  <a:srgbClr val="7B8898"/>
                </a:solidFill>
                <a:effectLst/>
                <a:latin typeface="Montserrat Medium" pitchFamily="2" charset="0"/>
              </a:rPr>
              <a:t>.</a:t>
            </a:r>
            <a:endParaRPr lang="en-US" sz="1400" dirty="0">
              <a:solidFill>
                <a:schemeClr val="bg1">
                  <a:lumMod val="50000"/>
                </a:schemeClr>
              </a:solidFill>
              <a:latin typeface="Montserrat Medium" pitchFamily="2" charset="0"/>
            </a:endParaRPr>
          </a:p>
        </p:txBody>
      </p:sp>
    </p:spTree>
    <p:extLst>
      <p:ext uri="{BB962C8B-B14F-4D97-AF65-F5344CB8AC3E}">
        <p14:creationId xmlns:p14="http://schemas.microsoft.com/office/powerpoint/2010/main" val="2999391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8725414" cy="1077218"/>
          </a:xfrm>
          <a:prstGeom prst="rect">
            <a:avLst/>
          </a:prstGeom>
          <a:noFill/>
        </p:spPr>
        <p:txBody>
          <a:bodyPr wrap="square" rtlCol="0">
            <a:spAutoFit/>
          </a:bodyPr>
          <a:lstStyle/>
          <a:p>
            <a:r>
              <a:rPr lang="ru-RU" sz="3200" dirty="0">
                <a:solidFill>
                  <a:srgbClr val="0033A0"/>
                </a:solidFill>
                <a:latin typeface="Montserrat Medium" pitchFamily="2" charset="0"/>
              </a:rPr>
              <a:t>10 ошибок при работе с текстом</a:t>
            </a:r>
            <a:endParaRPr lang="en-US" sz="3200" dirty="0">
              <a:solidFill>
                <a:srgbClr val="0033A0"/>
              </a:solidFill>
              <a:latin typeface="Montserrat Medium" pitchFamily="2" charset="0"/>
            </a:endParaRPr>
          </a:p>
          <a:p>
            <a:r>
              <a:rPr lang="ru-RU" sz="3200" dirty="0">
                <a:solidFill>
                  <a:srgbClr val="0033A0"/>
                </a:solidFill>
                <a:latin typeface="Montserrat Medium" pitchFamily="2" charset="0"/>
              </a:rPr>
              <a:t>Выделения</a:t>
            </a: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22</a:t>
            </a:fld>
            <a:endParaRPr lang="en-US" sz="900" dirty="0">
              <a:solidFill>
                <a:srgbClr val="0033A0"/>
              </a:solidFill>
              <a:latin typeface="Montserrat Medium" pitchFamily="2" charset="0"/>
            </a:endParaRPr>
          </a:p>
        </p:txBody>
      </p:sp>
      <p:sp>
        <p:nvSpPr>
          <p:cNvPr id="2" name="TextBox 1">
            <a:extLst>
              <a:ext uri="{FF2B5EF4-FFF2-40B4-BE49-F238E27FC236}">
                <a16:creationId xmlns:a16="http://schemas.microsoft.com/office/drawing/2014/main" id="{91E1D51E-4C3D-3FFC-1723-2D8FD78EC5C9}"/>
              </a:ext>
            </a:extLst>
          </p:cNvPr>
          <p:cNvSpPr txBox="1"/>
          <p:nvPr/>
        </p:nvSpPr>
        <p:spPr>
          <a:xfrm>
            <a:off x="455426" y="1703125"/>
            <a:ext cx="9129825" cy="688009"/>
          </a:xfrm>
          <a:prstGeom prst="rect">
            <a:avLst/>
          </a:prstGeom>
          <a:noFill/>
        </p:spPr>
        <p:txBody>
          <a:bodyPr wrap="square">
            <a:spAutoFit/>
          </a:bodyPr>
          <a:lstStyle/>
          <a:p>
            <a:pPr>
              <a:lnSpc>
                <a:spcPts val="2400"/>
              </a:lnSpc>
            </a:pPr>
            <a:r>
              <a:rPr lang="ru-RU" dirty="0">
                <a:solidFill>
                  <a:srgbClr val="69B3E7"/>
                </a:solidFill>
                <a:effectLst/>
                <a:latin typeface="Montserrat Medium" pitchFamily="2" charset="0"/>
              </a:rPr>
              <a:t>Не нужно злоупотреблять подчеркиванием, курсивом и полужирным начертанием в тексте. Это сбивает и путает читателя.</a:t>
            </a:r>
            <a:endParaRPr lang="en-US" dirty="0">
              <a:solidFill>
                <a:srgbClr val="69B3E7"/>
              </a:solidFill>
              <a:latin typeface="Montserrat Medium" pitchFamily="2" charset="0"/>
            </a:endParaRPr>
          </a:p>
        </p:txBody>
      </p:sp>
      <p:sp>
        <p:nvSpPr>
          <p:cNvPr id="3" name="Номер слайда 6">
            <a:extLst>
              <a:ext uri="{FF2B5EF4-FFF2-40B4-BE49-F238E27FC236}">
                <a16:creationId xmlns:a16="http://schemas.microsoft.com/office/drawing/2014/main" id="{2CAB5460-51A9-F6A2-F97D-24E683297B56}"/>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Ошибки при работе с текстом</a:t>
            </a:r>
            <a:endParaRPr lang="en-US" sz="900" dirty="0">
              <a:solidFill>
                <a:srgbClr val="0033A0"/>
              </a:solidFill>
              <a:latin typeface="Montserrat Medium" pitchFamily="2" charset="0"/>
            </a:endParaRPr>
          </a:p>
        </p:txBody>
      </p:sp>
      <p:sp>
        <p:nvSpPr>
          <p:cNvPr id="5" name="TextBox 4">
            <a:extLst>
              <a:ext uri="{FF2B5EF4-FFF2-40B4-BE49-F238E27FC236}">
                <a16:creationId xmlns:a16="http://schemas.microsoft.com/office/drawing/2014/main" id="{0D9CA1B6-94F1-6F53-5743-A61FA15322AA}"/>
              </a:ext>
            </a:extLst>
          </p:cNvPr>
          <p:cNvSpPr txBox="1"/>
          <p:nvPr/>
        </p:nvSpPr>
        <p:spPr>
          <a:xfrm>
            <a:off x="460743" y="3273495"/>
            <a:ext cx="5190462" cy="2031325"/>
          </a:xfrm>
          <a:prstGeom prst="rect">
            <a:avLst/>
          </a:prstGeom>
          <a:noFill/>
        </p:spPr>
        <p:txBody>
          <a:bodyPr wrap="square" rtlCol="0">
            <a:spAutoFit/>
          </a:bodyPr>
          <a:lstStyle/>
          <a:p>
            <a:pPr>
              <a:spcAft>
                <a:spcPts val="600"/>
              </a:spcAft>
            </a:pPr>
            <a:r>
              <a:rPr lang="en-US" sz="1400" b="0" i="0" dirty="0">
                <a:solidFill>
                  <a:srgbClr val="7B8898"/>
                </a:solidFill>
                <a:effectLst/>
                <a:latin typeface="Montserrat Medium" pitchFamily="2" charset="0"/>
              </a:rPr>
              <a:t>Lorem ipsum dolor sit </a:t>
            </a:r>
            <a:r>
              <a:rPr lang="en-US" sz="1400" b="0" i="0" dirty="0" err="1">
                <a:solidFill>
                  <a:srgbClr val="7B8898"/>
                </a:solidFill>
                <a:effectLst/>
                <a:latin typeface="Montserrat Medium" pitchFamily="2" charset="0"/>
              </a:rPr>
              <a:t>amet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consectetur</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adipiscing</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elit</a:t>
            </a:r>
            <a:r>
              <a:rPr lang="en-US" sz="1400" b="0" i="0" dirty="0">
                <a:solidFill>
                  <a:srgbClr val="7B8898"/>
                </a:solidFill>
                <a:effectLst/>
                <a:latin typeface="Montserrat Medium" pitchFamily="2" charset="0"/>
              </a:rPr>
              <a:t>, </a:t>
            </a:r>
            <a:r>
              <a:rPr lang="en-US" sz="1400" b="1" i="0" dirty="0">
                <a:solidFill>
                  <a:srgbClr val="7B8898"/>
                </a:solidFill>
                <a:effectLst/>
                <a:latin typeface="Montserrat SemiBold" pitchFamily="2" charset="0"/>
              </a:rPr>
              <a:t>sed do </a:t>
            </a:r>
            <a:r>
              <a:rPr lang="en-US" sz="1400" b="1" i="0" dirty="0" err="1">
                <a:solidFill>
                  <a:srgbClr val="7B8898"/>
                </a:solidFill>
                <a:effectLst/>
                <a:latin typeface="Montserrat SemiBold" pitchFamily="2" charset="0"/>
              </a:rPr>
              <a:t>eiusmod</a:t>
            </a:r>
            <a:r>
              <a:rPr lang="en-US" sz="1400" b="1" i="0" dirty="0">
                <a:solidFill>
                  <a:srgbClr val="7B8898"/>
                </a:solidFill>
                <a:effectLst/>
                <a:latin typeface="Montserrat SemiBold" pitchFamily="2" charset="0"/>
              </a:rPr>
              <a:t> </a:t>
            </a:r>
            <a:r>
              <a:rPr lang="en-US" sz="1400" b="1" i="1" dirty="0" err="1">
                <a:solidFill>
                  <a:srgbClr val="7B8898"/>
                </a:solidFill>
                <a:effectLst/>
                <a:latin typeface="Montserrat SemiBold" pitchFamily="2" charset="0"/>
              </a:rPr>
              <a:t>tempor</a:t>
            </a:r>
            <a:r>
              <a:rPr lang="en-US" sz="1400" b="1" i="0" dirty="0">
                <a:solidFill>
                  <a:srgbClr val="7B8898"/>
                </a:solidFill>
                <a:effectLst/>
                <a:latin typeface="Montserrat SemiBold" pitchFamily="2" charset="0"/>
              </a:rPr>
              <a:t> </a:t>
            </a:r>
            <a:r>
              <a:rPr lang="en-US" sz="1400" b="1" i="0" dirty="0" err="1">
                <a:solidFill>
                  <a:srgbClr val="7B8898"/>
                </a:solidFill>
                <a:effectLst/>
                <a:latin typeface="Montserrat SemiBold" pitchFamily="2" charset="0"/>
              </a:rPr>
              <a:t>incididunt</a:t>
            </a:r>
            <a:r>
              <a:rPr lang="en-US" sz="1400" b="1" i="0" dirty="0">
                <a:solidFill>
                  <a:srgbClr val="7B8898"/>
                </a:solidFill>
                <a:effectLst/>
                <a:latin typeface="Montserrat SemiBold" pitchFamily="2" charset="0"/>
              </a:rPr>
              <a:t> </a:t>
            </a:r>
            <a:r>
              <a:rPr lang="en-US" sz="1400" b="1" i="0" dirty="0" err="1">
                <a:solidFill>
                  <a:srgbClr val="7B8898"/>
                </a:solidFill>
                <a:effectLst/>
                <a:latin typeface="Montserrat SemiBold" pitchFamily="2" charset="0"/>
              </a:rPr>
              <a:t>ut</a:t>
            </a:r>
            <a:r>
              <a:rPr lang="en-US" sz="1400" b="1" i="0" dirty="0">
                <a:solidFill>
                  <a:srgbClr val="7B8898"/>
                </a:solidFill>
                <a:effectLst/>
                <a:latin typeface="Montserrat SemiBold" pitchFamily="2" charset="0"/>
              </a:rPr>
              <a:t> labore et dolore magna </a:t>
            </a:r>
            <a:r>
              <a:rPr lang="en-US" sz="1400" b="1" i="0" dirty="0" err="1">
                <a:solidFill>
                  <a:srgbClr val="7B8898"/>
                </a:solidFill>
                <a:effectLst/>
                <a:latin typeface="Montserrat SemiBold" pitchFamily="2" charset="0"/>
              </a:rPr>
              <a:t>aliqua</a:t>
            </a:r>
            <a:r>
              <a:rPr lang="en-US" sz="1400" b="0" i="0" dirty="0">
                <a:solidFill>
                  <a:srgbClr val="7B8898"/>
                </a:solidFill>
                <a:effectLst/>
                <a:latin typeface="Montserrat SemiBold" pitchFamily="2" charset="0"/>
              </a:rPr>
              <a:t>. </a:t>
            </a:r>
            <a:r>
              <a:rPr lang="en-US" sz="1400" b="0" i="0" dirty="0">
                <a:solidFill>
                  <a:srgbClr val="7B8898"/>
                </a:solidFill>
                <a:effectLst/>
                <a:latin typeface="Montserrat Medium" pitchFamily="2" charset="0"/>
              </a:rPr>
              <a:t>Ut </a:t>
            </a:r>
            <a:r>
              <a:rPr lang="en-US" sz="1400" b="0" i="0" dirty="0" err="1">
                <a:solidFill>
                  <a:srgbClr val="7B8898"/>
                </a:solidFill>
                <a:effectLst/>
                <a:latin typeface="Montserrat Medium" pitchFamily="2" charset="0"/>
              </a:rPr>
              <a:t>enim</a:t>
            </a:r>
            <a:r>
              <a:rPr lang="en-US" sz="1400" b="0" i="0" dirty="0">
                <a:solidFill>
                  <a:srgbClr val="7B8898"/>
                </a:solidFill>
                <a:effectLst/>
                <a:latin typeface="Montserrat Medium" pitchFamily="2" charset="0"/>
              </a:rPr>
              <a:t> ad minim </a:t>
            </a:r>
            <a:r>
              <a:rPr lang="en-US" sz="1400" b="0" i="0" dirty="0" err="1">
                <a:solidFill>
                  <a:srgbClr val="7B8898"/>
                </a:solidFill>
                <a:effectLst/>
                <a:latin typeface="Montserrat Medium" pitchFamily="2" charset="0"/>
              </a:rPr>
              <a:t>veniam</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quis</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nostrud</a:t>
            </a:r>
            <a:r>
              <a:rPr lang="en-US" sz="1400" b="0" i="0" dirty="0">
                <a:solidFill>
                  <a:srgbClr val="7B8898"/>
                </a:solidFill>
                <a:effectLst/>
                <a:latin typeface="Montserrat Medium" pitchFamily="2" charset="0"/>
              </a:rPr>
              <a:t> exercitation </a:t>
            </a:r>
            <a:r>
              <a:rPr lang="en-US" sz="1400" b="0" i="0" u="sng" dirty="0" err="1">
                <a:solidFill>
                  <a:srgbClr val="7B8898"/>
                </a:solidFill>
                <a:effectLst/>
                <a:latin typeface="Montserrat Medium" pitchFamily="2" charset="0"/>
              </a:rPr>
              <a:t>ullamco</a:t>
            </a:r>
            <a:r>
              <a:rPr lang="en-US" sz="1400" b="0" i="0" u="sng" dirty="0">
                <a:solidFill>
                  <a:srgbClr val="7B8898"/>
                </a:solidFill>
                <a:effectLst/>
                <a:latin typeface="Montserrat Medium" pitchFamily="2" charset="0"/>
              </a:rPr>
              <a:t> </a:t>
            </a:r>
            <a:r>
              <a:rPr lang="en-US" sz="1400" b="0" i="0" u="sng" dirty="0" err="1">
                <a:solidFill>
                  <a:srgbClr val="7B8898"/>
                </a:solidFill>
                <a:effectLst/>
                <a:latin typeface="Montserrat Medium" pitchFamily="2" charset="0"/>
              </a:rPr>
              <a:t>laboris</a:t>
            </a:r>
            <a:r>
              <a:rPr lang="en-US" sz="1400" b="0" i="0" u="sng" dirty="0">
                <a:solidFill>
                  <a:srgbClr val="7B8898"/>
                </a:solidFill>
                <a:effectLst/>
                <a:latin typeface="Montserrat Medium" pitchFamily="2" charset="0"/>
              </a:rPr>
              <a:t> nisi </a:t>
            </a:r>
            <a:r>
              <a:rPr lang="en-US" sz="1400" b="0" i="0" dirty="0" err="1">
                <a:solidFill>
                  <a:srgbClr val="7B8898"/>
                </a:solidFill>
                <a:effectLst/>
                <a:latin typeface="Montserrat Medium" pitchFamily="2" charset="0"/>
              </a:rPr>
              <a:t>ut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aliquip</a:t>
            </a:r>
            <a:r>
              <a:rPr lang="en-US" sz="1400" b="0" i="0" dirty="0">
                <a:solidFill>
                  <a:srgbClr val="7B8898"/>
                </a:solidFill>
                <a:effectLst/>
                <a:latin typeface="Montserrat Medium" pitchFamily="2" charset="0"/>
              </a:rPr>
              <a:t> ex </a:t>
            </a:r>
            <a:r>
              <a:rPr lang="en-US" sz="1400" b="0" i="0" dirty="0" err="1">
                <a:solidFill>
                  <a:srgbClr val="7B8898"/>
                </a:solidFill>
                <a:effectLst/>
                <a:latin typeface="Montserrat Medium" pitchFamily="2" charset="0"/>
              </a:rPr>
              <a:t>ea</a:t>
            </a:r>
            <a:r>
              <a:rPr lang="en-US" sz="1400" b="0" i="0" dirty="0">
                <a:solidFill>
                  <a:srgbClr val="7B8898"/>
                </a:solidFill>
                <a:effectLst/>
                <a:latin typeface="Montserrat Medium" pitchFamily="2" charset="0"/>
              </a:rPr>
              <a:t> </a:t>
            </a:r>
            <a:r>
              <a:rPr lang="en-US" sz="1400" b="0" i="1" dirty="0" err="1">
                <a:solidFill>
                  <a:srgbClr val="7B8898"/>
                </a:solidFill>
                <a:effectLst/>
                <a:latin typeface="Montserrat Medium" pitchFamily="2" charset="0"/>
              </a:rPr>
              <a:t>commodo</a:t>
            </a:r>
            <a:r>
              <a:rPr lang="en-US" sz="1400" b="0" i="1" dirty="0">
                <a:solidFill>
                  <a:srgbClr val="7B8898"/>
                </a:solidFill>
                <a:effectLst/>
                <a:latin typeface="Montserrat Medium" pitchFamily="2" charset="0"/>
              </a:rPr>
              <a:t> </a:t>
            </a:r>
            <a:r>
              <a:rPr lang="en-US" sz="1400" b="0" i="1" dirty="0" err="1">
                <a:solidFill>
                  <a:srgbClr val="7B8898"/>
                </a:solidFill>
                <a:effectLst/>
                <a:latin typeface="Montserrat Medium" pitchFamily="2" charset="0"/>
              </a:rPr>
              <a:t>consequat</a:t>
            </a:r>
            <a:r>
              <a:rPr lang="en-US" sz="1400" b="0" i="0" dirty="0">
                <a:solidFill>
                  <a:srgbClr val="7B8898"/>
                </a:solidFill>
                <a:effectLst/>
                <a:latin typeface="Montserrat Medium" pitchFamily="2" charset="0"/>
              </a:rPr>
              <a:t>. Duis </a:t>
            </a:r>
            <a:r>
              <a:rPr lang="en-US" sz="1400" b="0" i="0" dirty="0" err="1">
                <a:solidFill>
                  <a:srgbClr val="7B8898"/>
                </a:solidFill>
                <a:effectLst/>
                <a:latin typeface="Montserrat Medium" pitchFamily="2" charset="0"/>
              </a:rPr>
              <a:t>aute</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irure</a:t>
            </a:r>
            <a:r>
              <a:rPr lang="en-US" sz="1400" b="0" i="0" dirty="0">
                <a:solidFill>
                  <a:srgbClr val="7B8898"/>
                </a:solidFill>
                <a:effectLst/>
                <a:latin typeface="Montserrat Medium" pitchFamily="2" charset="0"/>
              </a:rPr>
              <a:t> dolor in </a:t>
            </a:r>
            <a:r>
              <a:rPr lang="en-US" sz="1400" b="0" i="0" dirty="0" err="1">
                <a:solidFill>
                  <a:srgbClr val="7B8898"/>
                </a:solidFill>
                <a:effectLst/>
                <a:latin typeface="Montserrat Medium" pitchFamily="2" charset="0"/>
              </a:rPr>
              <a:t>reprehenderit</a:t>
            </a:r>
            <a:r>
              <a:rPr lang="en-US" sz="1400" b="0" i="0" dirty="0">
                <a:solidFill>
                  <a:srgbClr val="7B8898"/>
                </a:solidFill>
                <a:effectLst/>
                <a:latin typeface="Montserrat Medium" pitchFamily="2" charset="0"/>
              </a:rPr>
              <a:t> in </a:t>
            </a:r>
            <a:r>
              <a:rPr lang="en-US" sz="1400" b="0" i="0" dirty="0" err="1">
                <a:solidFill>
                  <a:srgbClr val="7B8898"/>
                </a:solidFill>
                <a:effectLst/>
                <a:latin typeface="Montserrat Medium" pitchFamily="2" charset="0"/>
              </a:rPr>
              <a:t>voluptate</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velit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esse</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cillum</a:t>
            </a:r>
            <a:r>
              <a:rPr lang="en-US" sz="1400" b="0" i="0" dirty="0">
                <a:solidFill>
                  <a:srgbClr val="7B8898"/>
                </a:solidFill>
                <a:effectLst/>
                <a:latin typeface="Montserrat Medium" pitchFamily="2" charset="0"/>
              </a:rPr>
              <a:t> dolore </a:t>
            </a:r>
            <a:r>
              <a:rPr lang="en-US" sz="1400" b="0" i="0" dirty="0" err="1">
                <a:solidFill>
                  <a:srgbClr val="7B8898"/>
                </a:solidFill>
                <a:effectLst/>
                <a:latin typeface="Montserrat Medium" pitchFamily="2" charset="0"/>
              </a:rPr>
              <a:t>eu</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fugiat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nulla</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pariatur</a:t>
            </a:r>
            <a:r>
              <a:rPr lang="en-US" sz="1400" b="0" i="0" dirty="0">
                <a:solidFill>
                  <a:srgbClr val="7B8898"/>
                </a:solidFill>
                <a:effectLst/>
                <a:latin typeface="Montserrat Medium" pitchFamily="2" charset="0"/>
              </a:rPr>
              <a:t>. </a:t>
            </a:r>
            <a:r>
              <a:rPr lang="en-US" sz="1400" b="0" i="1" u="sng" dirty="0" err="1">
                <a:solidFill>
                  <a:srgbClr val="7B8898"/>
                </a:solidFill>
                <a:effectLst/>
                <a:latin typeface="Montserrat Medium" pitchFamily="2" charset="0"/>
              </a:rPr>
              <a:t>Excepteur</a:t>
            </a:r>
            <a:r>
              <a:rPr lang="en-US" sz="1400" b="0" i="1" u="sng" dirty="0">
                <a:solidFill>
                  <a:srgbClr val="7B8898"/>
                </a:solidFill>
                <a:effectLst/>
                <a:latin typeface="Montserrat Medium" pitchFamily="2" charset="0"/>
              </a:rPr>
              <a:t> </a:t>
            </a:r>
            <a:r>
              <a:rPr lang="en-US" sz="1400" b="0" i="1" u="sng" dirty="0" err="1">
                <a:solidFill>
                  <a:srgbClr val="7B8898"/>
                </a:solidFill>
                <a:effectLst/>
                <a:latin typeface="Montserrat Medium" pitchFamily="2" charset="0"/>
              </a:rPr>
              <a:t>sint</a:t>
            </a:r>
            <a:r>
              <a:rPr lang="en-US" sz="1400" b="0" i="1" u="sng"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occaecat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cupidatat</a:t>
            </a:r>
            <a:r>
              <a:rPr lang="en-US" sz="1400" b="0" i="0" dirty="0">
                <a:solidFill>
                  <a:srgbClr val="7B8898"/>
                </a:solidFill>
                <a:effectLst/>
                <a:latin typeface="Montserrat Medium" pitchFamily="2" charset="0"/>
              </a:rPr>
              <a:t> non </a:t>
            </a:r>
            <a:r>
              <a:rPr lang="en-US" sz="1400" b="0" i="0" dirty="0" err="1">
                <a:solidFill>
                  <a:srgbClr val="7B8898"/>
                </a:solidFill>
                <a:effectLst/>
                <a:latin typeface="Montserrat Medium" pitchFamily="2" charset="0"/>
              </a:rPr>
              <a:t>proident</a:t>
            </a:r>
            <a:r>
              <a:rPr lang="en-US" sz="1400" b="0" i="0" dirty="0">
                <a:solidFill>
                  <a:srgbClr val="7B8898"/>
                </a:solidFill>
                <a:effectLst/>
                <a:latin typeface="Montserrat SemiBold" pitchFamily="2" charset="0"/>
              </a:rPr>
              <a:t>, sunt in culpa qui </a:t>
            </a:r>
            <a:r>
              <a:rPr lang="en-US" sz="1400" b="0" i="0" dirty="0" err="1">
                <a:solidFill>
                  <a:srgbClr val="7B8898"/>
                </a:solidFill>
                <a:effectLst/>
                <a:latin typeface="Montserrat SemiBold" pitchFamily="2" charset="0"/>
              </a:rPr>
              <a:t>officia</a:t>
            </a:r>
            <a:r>
              <a:rPr lang="en-US" sz="1400" b="0" i="0" dirty="0">
                <a:solidFill>
                  <a:srgbClr val="7B8898"/>
                </a:solidFill>
                <a:effectLst/>
                <a:latin typeface="Montserrat SemiBold" pitchFamily="2" charset="0"/>
              </a:rPr>
              <a:t> </a:t>
            </a:r>
            <a:r>
              <a:rPr lang="en-US" sz="1400" b="0" i="0" dirty="0" err="1">
                <a:solidFill>
                  <a:srgbClr val="7B8898"/>
                </a:solidFill>
                <a:effectLst/>
                <a:latin typeface="Montserrat Medium" pitchFamily="2" charset="0"/>
              </a:rPr>
              <a:t>deserunt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mollit</a:t>
            </a:r>
            <a:r>
              <a:rPr lang="en-US" sz="1400" b="0" i="0" dirty="0">
                <a:solidFill>
                  <a:srgbClr val="7B8898"/>
                </a:solidFill>
                <a:effectLst/>
                <a:latin typeface="Montserrat Medium" pitchFamily="2" charset="0"/>
              </a:rPr>
              <a:t> </a:t>
            </a:r>
            <a:r>
              <a:rPr lang="en-US" sz="1400" b="0" i="0" dirty="0" err="1">
                <a:solidFill>
                  <a:srgbClr val="7B8898"/>
                </a:solidFill>
                <a:effectLst/>
                <a:latin typeface="Montserrat Medium" pitchFamily="2" charset="0"/>
              </a:rPr>
              <a:t>anim</a:t>
            </a:r>
            <a:r>
              <a:rPr lang="en-US" sz="1400" b="0" i="0" dirty="0">
                <a:solidFill>
                  <a:srgbClr val="7B8898"/>
                </a:solidFill>
                <a:effectLst/>
                <a:latin typeface="Montserrat Medium" pitchFamily="2" charset="0"/>
              </a:rPr>
              <a:t> id </a:t>
            </a:r>
            <a:r>
              <a:rPr lang="en-US" sz="1400" b="0" i="0" dirty="0" err="1">
                <a:solidFill>
                  <a:srgbClr val="7B8898"/>
                </a:solidFill>
                <a:effectLst/>
                <a:latin typeface="Montserrat Medium" pitchFamily="2" charset="0"/>
              </a:rPr>
              <a:t>est</a:t>
            </a:r>
            <a:r>
              <a:rPr lang="en-US" sz="1400" b="0" i="0" dirty="0">
                <a:solidFill>
                  <a:srgbClr val="7B8898"/>
                </a:solidFill>
                <a:effectLst/>
                <a:latin typeface="Montserrat Medium" pitchFamily="2" charset="0"/>
              </a:rPr>
              <a:t> </a:t>
            </a:r>
            <a:r>
              <a:rPr lang="en-US" sz="1400" b="0" i="0" u="sng" dirty="0" err="1">
                <a:solidFill>
                  <a:srgbClr val="7B8898"/>
                </a:solidFill>
                <a:effectLst/>
                <a:latin typeface="Montserrat Medium" pitchFamily="2" charset="0"/>
              </a:rPr>
              <a:t>laborum</a:t>
            </a:r>
            <a:r>
              <a:rPr lang="en-US" sz="1400" b="0" i="0" dirty="0">
                <a:solidFill>
                  <a:srgbClr val="7B8898"/>
                </a:solidFill>
                <a:effectLst/>
                <a:latin typeface="Montserrat Medium" pitchFamily="2" charset="0"/>
              </a:rPr>
              <a:t>.</a:t>
            </a:r>
            <a:endParaRPr lang="en-US" sz="1400" dirty="0">
              <a:solidFill>
                <a:schemeClr val="bg1">
                  <a:lumMod val="50000"/>
                </a:schemeClr>
              </a:solidFill>
              <a:latin typeface="Montserrat Medium" pitchFamily="2" charset="0"/>
            </a:endParaRPr>
          </a:p>
        </p:txBody>
      </p:sp>
      <p:sp>
        <p:nvSpPr>
          <p:cNvPr id="9" name="TextBox 8">
            <a:extLst>
              <a:ext uri="{FF2B5EF4-FFF2-40B4-BE49-F238E27FC236}">
                <a16:creationId xmlns:a16="http://schemas.microsoft.com/office/drawing/2014/main" id="{DF8D9B5F-3908-E910-F74B-363B95B2E514}"/>
              </a:ext>
            </a:extLst>
          </p:cNvPr>
          <p:cNvSpPr txBox="1"/>
          <p:nvPr/>
        </p:nvSpPr>
        <p:spPr>
          <a:xfrm>
            <a:off x="6498264" y="3273495"/>
            <a:ext cx="5190462" cy="2031325"/>
          </a:xfrm>
          <a:prstGeom prst="rect">
            <a:avLst/>
          </a:prstGeom>
          <a:noFill/>
        </p:spPr>
        <p:txBody>
          <a:bodyPr wrap="square" rtlCol="0">
            <a:spAutoFit/>
          </a:bodyPr>
          <a:lstStyle>
            <a:defPPr>
              <a:defRPr lang="en-US"/>
            </a:defPPr>
            <a:lvl1pPr>
              <a:spcAft>
                <a:spcPts val="600"/>
              </a:spcAft>
              <a:defRPr sz="1400" b="0" i="0">
                <a:solidFill>
                  <a:srgbClr val="7B8898"/>
                </a:solidFill>
                <a:effectLst/>
                <a:latin typeface="Montserrat Medium" pitchFamily="2"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0" name="Прямоугольник: скругленные углы 9">
            <a:extLst>
              <a:ext uri="{FF2B5EF4-FFF2-40B4-BE49-F238E27FC236}">
                <a16:creationId xmlns:a16="http://schemas.microsoft.com/office/drawing/2014/main" id="{78182C29-925D-E6E5-B00C-1A1F249E266B}"/>
              </a:ext>
            </a:extLst>
          </p:cNvPr>
          <p:cNvSpPr/>
          <p:nvPr/>
        </p:nvSpPr>
        <p:spPr>
          <a:xfrm>
            <a:off x="520995" y="2925382"/>
            <a:ext cx="1440000" cy="252000"/>
          </a:xfrm>
          <a:prstGeom prst="roundRect">
            <a:avLst>
              <a:gd name="adj" fmla="val 50000"/>
            </a:avLst>
          </a:prstGeom>
          <a:solidFill>
            <a:srgbClr val="CF45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latin typeface="Montserrat Medium" pitchFamily="2" charset="0"/>
              </a:rPr>
              <a:t>неправильно</a:t>
            </a:r>
            <a:endParaRPr lang="en-US" sz="1000" dirty="0">
              <a:latin typeface="Montserrat Medium" pitchFamily="2" charset="0"/>
            </a:endParaRPr>
          </a:p>
        </p:txBody>
      </p:sp>
      <p:sp>
        <p:nvSpPr>
          <p:cNvPr id="11" name="Прямоугольник: скругленные углы 10">
            <a:extLst>
              <a:ext uri="{FF2B5EF4-FFF2-40B4-BE49-F238E27FC236}">
                <a16:creationId xmlns:a16="http://schemas.microsoft.com/office/drawing/2014/main" id="{388CD816-0894-D88A-2A13-E44CA6F349F4}"/>
              </a:ext>
            </a:extLst>
          </p:cNvPr>
          <p:cNvSpPr/>
          <p:nvPr/>
        </p:nvSpPr>
        <p:spPr>
          <a:xfrm>
            <a:off x="6576237" y="2925382"/>
            <a:ext cx="1440000" cy="252000"/>
          </a:xfrm>
          <a:prstGeom prst="roundRect">
            <a:avLst>
              <a:gd name="adj" fmla="val 50000"/>
            </a:avLst>
          </a:prstGeom>
          <a:solidFill>
            <a:srgbClr val="69B3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latin typeface="Montserrat Medium" pitchFamily="2" charset="0"/>
              </a:rPr>
              <a:t>правильно</a:t>
            </a:r>
            <a:endParaRPr lang="en-US" sz="1000" dirty="0">
              <a:latin typeface="Montserrat Medium" pitchFamily="2" charset="0"/>
            </a:endParaRPr>
          </a:p>
        </p:txBody>
      </p:sp>
    </p:spTree>
    <p:extLst>
      <p:ext uri="{BB962C8B-B14F-4D97-AF65-F5344CB8AC3E}">
        <p14:creationId xmlns:p14="http://schemas.microsoft.com/office/powerpoint/2010/main" val="4185281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8725414" cy="1077218"/>
          </a:xfrm>
          <a:prstGeom prst="rect">
            <a:avLst/>
          </a:prstGeom>
          <a:noFill/>
        </p:spPr>
        <p:txBody>
          <a:bodyPr wrap="square" rtlCol="0">
            <a:spAutoFit/>
          </a:bodyPr>
          <a:lstStyle/>
          <a:p>
            <a:r>
              <a:rPr lang="ru-RU" sz="3200" dirty="0">
                <a:solidFill>
                  <a:srgbClr val="0033A0"/>
                </a:solidFill>
                <a:latin typeface="Montserrat Medium" pitchFamily="2" charset="0"/>
              </a:rPr>
              <a:t>10 ошибок при работе с текстом</a:t>
            </a:r>
            <a:endParaRPr lang="en-US" sz="3200" dirty="0">
              <a:solidFill>
                <a:srgbClr val="0033A0"/>
              </a:solidFill>
              <a:latin typeface="Montserrat Medium" pitchFamily="2" charset="0"/>
            </a:endParaRPr>
          </a:p>
          <a:p>
            <a:r>
              <a:rPr lang="ru-RU" sz="3200" dirty="0">
                <a:solidFill>
                  <a:srgbClr val="0033A0"/>
                </a:solidFill>
                <a:latin typeface="Montserrat Medium" pitchFamily="2" charset="0"/>
              </a:rPr>
              <a:t>Фон</a:t>
            </a: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23</a:t>
            </a:fld>
            <a:endParaRPr lang="en-US" sz="900" dirty="0">
              <a:solidFill>
                <a:srgbClr val="0033A0"/>
              </a:solidFill>
              <a:latin typeface="Montserrat Medium" pitchFamily="2" charset="0"/>
            </a:endParaRPr>
          </a:p>
        </p:txBody>
      </p:sp>
      <p:sp>
        <p:nvSpPr>
          <p:cNvPr id="2" name="TextBox 1">
            <a:extLst>
              <a:ext uri="{FF2B5EF4-FFF2-40B4-BE49-F238E27FC236}">
                <a16:creationId xmlns:a16="http://schemas.microsoft.com/office/drawing/2014/main" id="{4CFF5E77-78C1-4D76-828C-6DC362C325DF}"/>
              </a:ext>
            </a:extLst>
          </p:cNvPr>
          <p:cNvSpPr txBox="1"/>
          <p:nvPr/>
        </p:nvSpPr>
        <p:spPr>
          <a:xfrm>
            <a:off x="455427" y="1703125"/>
            <a:ext cx="7173434" cy="688009"/>
          </a:xfrm>
          <a:prstGeom prst="rect">
            <a:avLst/>
          </a:prstGeom>
          <a:noFill/>
        </p:spPr>
        <p:txBody>
          <a:bodyPr wrap="square">
            <a:spAutoFit/>
          </a:bodyPr>
          <a:lstStyle/>
          <a:p>
            <a:pPr>
              <a:lnSpc>
                <a:spcPts val="2400"/>
              </a:lnSpc>
            </a:pPr>
            <a:r>
              <a:rPr lang="ru-RU" dirty="0">
                <a:solidFill>
                  <a:srgbClr val="69B3E7"/>
                </a:solidFill>
                <a:effectLst/>
                <a:latin typeface="Montserrat Medium" pitchFamily="2" charset="0"/>
              </a:rPr>
              <a:t>Безусловно текст на фото можно использовать, но чаще этого лучше избегать, чтобы не затруднять читаемость.</a:t>
            </a:r>
            <a:endParaRPr lang="en-US" dirty="0">
              <a:solidFill>
                <a:srgbClr val="69B3E7"/>
              </a:solidFill>
              <a:latin typeface="Montserrat Medium" pitchFamily="2" charset="0"/>
            </a:endParaRPr>
          </a:p>
        </p:txBody>
      </p:sp>
      <p:sp>
        <p:nvSpPr>
          <p:cNvPr id="3" name="Номер слайда 6">
            <a:extLst>
              <a:ext uri="{FF2B5EF4-FFF2-40B4-BE49-F238E27FC236}">
                <a16:creationId xmlns:a16="http://schemas.microsoft.com/office/drawing/2014/main" id="{C796AF21-8D03-999D-78DD-548C9E77E67B}"/>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Ошибки при работе с текстом</a:t>
            </a:r>
            <a:endParaRPr lang="en-US" sz="900" dirty="0">
              <a:solidFill>
                <a:srgbClr val="0033A0"/>
              </a:solidFill>
              <a:latin typeface="Montserrat Medium" pitchFamily="2" charset="0"/>
            </a:endParaRPr>
          </a:p>
        </p:txBody>
      </p:sp>
      <p:pic>
        <p:nvPicPr>
          <p:cNvPr id="2050" name="Picture 2" descr="two men working">
            <a:extLst>
              <a:ext uri="{FF2B5EF4-FFF2-40B4-BE49-F238E27FC236}">
                <a16:creationId xmlns:a16="http://schemas.microsoft.com/office/drawing/2014/main" id="{124A0E1E-750B-930C-7336-D1E7B52B75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221" y="3014831"/>
            <a:ext cx="4386816" cy="2904072"/>
          </a:xfrm>
          <a:prstGeom prst="roundRect">
            <a:avLst>
              <a:gd name="adj" fmla="val 2754"/>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E544BA-DF94-3E02-CB5B-808D0439F0D5}"/>
              </a:ext>
            </a:extLst>
          </p:cNvPr>
          <p:cNvSpPr txBox="1"/>
          <p:nvPr/>
        </p:nvSpPr>
        <p:spPr>
          <a:xfrm>
            <a:off x="838572" y="4995822"/>
            <a:ext cx="3740409" cy="646331"/>
          </a:xfrm>
          <a:prstGeom prst="rect">
            <a:avLst/>
          </a:prstGeom>
          <a:noFill/>
        </p:spPr>
        <p:txBody>
          <a:bodyPr wrap="square" rtlCol="0">
            <a:spAutoFit/>
          </a:bodyPr>
          <a:lstStyle>
            <a:defPPr>
              <a:defRPr lang="en-US"/>
            </a:defPPr>
            <a:lvl1pPr>
              <a:spcAft>
                <a:spcPts val="600"/>
              </a:spcAft>
              <a:defRPr sz="1400" b="0" i="0">
                <a:solidFill>
                  <a:srgbClr val="7B8898"/>
                </a:solidFill>
                <a:effectLst/>
                <a:latin typeface="Montserrat Medium" pitchFamily="2" charset="0"/>
              </a:defRPr>
            </a:lvl1pPr>
          </a:lstStyle>
          <a:p>
            <a:r>
              <a:rPr lang="en-US" sz="1200" dirty="0">
                <a:solidFill>
                  <a:schemeClr val="bg1"/>
                </a:solidFill>
              </a:rPr>
              <a:t>Lorem ipsum dolor sit </a:t>
            </a:r>
            <a:r>
              <a:rPr lang="en-US" sz="1200" dirty="0" err="1">
                <a:solidFill>
                  <a:schemeClr val="bg1"/>
                </a:solidFill>
              </a:rPr>
              <a:t>amet</a:t>
            </a:r>
            <a:r>
              <a:rPr lang="en-US" sz="1200" dirty="0">
                <a:solidFill>
                  <a:schemeClr val="bg1"/>
                </a:solidFill>
              </a:rPr>
              <a:t>, </a:t>
            </a:r>
            <a:r>
              <a:rPr lang="en-US" sz="1200" dirty="0" err="1">
                <a:solidFill>
                  <a:schemeClr val="bg1"/>
                </a:solidFill>
              </a:rPr>
              <a:t>consectetur</a:t>
            </a:r>
            <a:r>
              <a:rPr lang="en-US" sz="1200" dirty="0">
                <a:solidFill>
                  <a:schemeClr val="bg1"/>
                </a:solidFill>
              </a:rPr>
              <a:t> </a:t>
            </a:r>
            <a:r>
              <a:rPr lang="en-US" sz="1200" dirty="0" err="1">
                <a:solidFill>
                  <a:schemeClr val="bg1"/>
                </a:solidFill>
              </a:rPr>
              <a:t>adipiscing</a:t>
            </a:r>
            <a:r>
              <a:rPr lang="en-US" sz="1200" dirty="0">
                <a:solidFill>
                  <a:schemeClr val="bg1"/>
                </a:solidFill>
              </a:rPr>
              <a:t> </a:t>
            </a:r>
            <a:r>
              <a:rPr lang="en-US" sz="1200" dirty="0" err="1">
                <a:solidFill>
                  <a:schemeClr val="bg1"/>
                </a:solidFill>
              </a:rPr>
              <a:t>elit</a:t>
            </a:r>
            <a:r>
              <a:rPr lang="en-US" sz="1200" dirty="0">
                <a:solidFill>
                  <a:schemeClr val="bg1"/>
                </a:solidFill>
              </a:rPr>
              <a:t>, sed do </a:t>
            </a:r>
            <a:r>
              <a:rPr lang="en-US" sz="1200" dirty="0" err="1">
                <a:solidFill>
                  <a:schemeClr val="bg1"/>
                </a:solidFill>
              </a:rPr>
              <a:t>eiusmod</a:t>
            </a:r>
            <a:r>
              <a:rPr lang="en-US" sz="1200" dirty="0">
                <a:solidFill>
                  <a:schemeClr val="bg1"/>
                </a:solidFill>
              </a:rPr>
              <a:t> </a:t>
            </a:r>
            <a:r>
              <a:rPr lang="en-US" sz="1200" dirty="0" err="1">
                <a:solidFill>
                  <a:schemeClr val="bg1"/>
                </a:solidFill>
              </a:rPr>
              <a:t>tempor</a:t>
            </a:r>
            <a:r>
              <a:rPr lang="en-US" sz="1200" dirty="0">
                <a:solidFill>
                  <a:schemeClr val="bg1"/>
                </a:solidFill>
              </a:rPr>
              <a:t> </a:t>
            </a:r>
            <a:r>
              <a:rPr lang="en-US" sz="1200" dirty="0" err="1">
                <a:solidFill>
                  <a:schemeClr val="bg1"/>
                </a:solidFill>
              </a:rPr>
              <a:t>incididunt</a:t>
            </a:r>
            <a:r>
              <a:rPr lang="en-US" sz="1200" dirty="0">
                <a:solidFill>
                  <a:schemeClr val="bg1"/>
                </a:solidFill>
              </a:rPr>
              <a:t> </a:t>
            </a:r>
            <a:r>
              <a:rPr lang="en-US" sz="1200" dirty="0" err="1">
                <a:solidFill>
                  <a:schemeClr val="bg1"/>
                </a:solidFill>
              </a:rPr>
              <a:t>ut</a:t>
            </a:r>
            <a:r>
              <a:rPr lang="en-US" sz="1200" dirty="0">
                <a:solidFill>
                  <a:schemeClr val="bg1"/>
                </a:solidFill>
              </a:rPr>
              <a:t> labore et dolore magna </a:t>
            </a:r>
            <a:r>
              <a:rPr lang="en-US" sz="1200" dirty="0" err="1">
                <a:solidFill>
                  <a:schemeClr val="bg1"/>
                </a:solidFill>
              </a:rPr>
              <a:t>aliqua</a:t>
            </a:r>
            <a:r>
              <a:rPr lang="en-US" sz="1200" dirty="0">
                <a:solidFill>
                  <a:schemeClr val="bg1"/>
                </a:solidFill>
              </a:rPr>
              <a:t>.</a:t>
            </a:r>
          </a:p>
        </p:txBody>
      </p:sp>
      <p:sp>
        <p:nvSpPr>
          <p:cNvPr id="9" name="Прямоугольник: скругленные углы 8">
            <a:extLst>
              <a:ext uri="{FF2B5EF4-FFF2-40B4-BE49-F238E27FC236}">
                <a16:creationId xmlns:a16="http://schemas.microsoft.com/office/drawing/2014/main" id="{0FC53BB1-259D-271B-B292-65784CA82F0B}"/>
              </a:ext>
            </a:extLst>
          </p:cNvPr>
          <p:cNvSpPr/>
          <p:nvPr/>
        </p:nvSpPr>
        <p:spPr>
          <a:xfrm>
            <a:off x="589221" y="2592279"/>
            <a:ext cx="1440000" cy="252000"/>
          </a:xfrm>
          <a:prstGeom prst="roundRect">
            <a:avLst>
              <a:gd name="adj" fmla="val 50000"/>
            </a:avLst>
          </a:prstGeom>
          <a:solidFill>
            <a:srgbClr val="CF45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latin typeface="Montserrat Medium" pitchFamily="2" charset="0"/>
              </a:rPr>
              <a:t>неправильно</a:t>
            </a:r>
            <a:endParaRPr lang="en-US" sz="1000" dirty="0">
              <a:latin typeface="Montserrat Medium" pitchFamily="2" charset="0"/>
            </a:endParaRPr>
          </a:p>
        </p:txBody>
      </p:sp>
      <p:sp>
        <p:nvSpPr>
          <p:cNvPr id="10" name="Прямоугольник: скругленные углы 9">
            <a:extLst>
              <a:ext uri="{FF2B5EF4-FFF2-40B4-BE49-F238E27FC236}">
                <a16:creationId xmlns:a16="http://schemas.microsoft.com/office/drawing/2014/main" id="{90725B1D-238F-1561-658A-F20C4ADBB05B}"/>
              </a:ext>
            </a:extLst>
          </p:cNvPr>
          <p:cNvSpPr/>
          <p:nvPr/>
        </p:nvSpPr>
        <p:spPr>
          <a:xfrm>
            <a:off x="5435453" y="2592279"/>
            <a:ext cx="1440000" cy="252000"/>
          </a:xfrm>
          <a:prstGeom prst="roundRect">
            <a:avLst>
              <a:gd name="adj" fmla="val 50000"/>
            </a:avLst>
          </a:prstGeom>
          <a:solidFill>
            <a:srgbClr val="69B3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latin typeface="Montserrat Medium" pitchFamily="2" charset="0"/>
              </a:rPr>
              <a:t>правильно</a:t>
            </a:r>
            <a:endParaRPr lang="en-US" sz="1000" dirty="0">
              <a:latin typeface="Montserrat Medium" pitchFamily="2" charset="0"/>
            </a:endParaRPr>
          </a:p>
        </p:txBody>
      </p:sp>
      <p:pic>
        <p:nvPicPr>
          <p:cNvPr id="11" name="Picture 2">
            <a:extLst>
              <a:ext uri="{FF2B5EF4-FFF2-40B4-BE49-F238E27FC236}">
                <a16:creationId xmlns:a16="http://schemas.microsoft.com/office/drawing/2014/main" id="{3D392513-DC84-D154-0589-EFF5234202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129" b="33751"/>
          <a:stretch/>
        </p:blipFill>
        <p:spPr bwMode="auto">
          <a:xfrm>
            <a:off x="5435453" y="3014831"/>
            <a:ext cx="4386816" cy="2904072"/>
          </a:xfrm>
          <a:prstGeom prst="roundRect">
            <a:avLst>
              <a:gd name="adj" fmla="val 2754"/>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DE153BA-3995-EE3B-721A-FE02C03DC654}"/>
              </a:ext>
            </a:extLst>
          </p:cNvPr>
          <p:cNvSpPr txBox="1"/>
          <p:nvPr/>
        </p:nvSpPr>
        <p:spPr>
          <a:xfrm>
            <a:off x="5684804" y="4995822"/>
            <a:ext cx="3740409" cy="646331"/>
          </a:xfrm>
          <a:prstGeom prst="rect">
            <a:avLst/>
          </a:prstGeom>
          <a:noFill/>
        </p:spPr>
        <p:txBody>
          <a:bodyPr wrap="square" rtlCol="0">
            <a:spAutoFit/>
          </a:bodyPr>
          <a:lstStyle>
            <a:defPPr>
              <a:defRPr lang="en-US"/>
            </a:defPPr>
            <a:lvl1pPr>
              <a:spcAft>
                <a:spcPts val="600"/>
              </a:spcAft>
              <a:defRPr sz="1400" b="0" i="0">
                <a:solidFill>
                  <a:srgbClr val="7B8898"/>
                </a:solidFill>
                <a:effectLst/>
                <a:latin typeface="Montserrat Medium" pitchFamily="2" charset="0"/>
              </a:defRPr>
            </a:lvl1pPr>
          </a:lstStyle>
          <a:p>
            <a:r>
              <a:rPr lang="en-US" sz="1200" dirty="0">
                <a:solidFill>
                  <a:schemeClr val="bg1"/>
                </a:solidFill>
              </a:rPr>
              <a:t>Lorem ipsum dolor sit </a:t>
            </a:r>
            <a:r>
              <a:rPr lang="en-US" sz="1200" dirty="0" err="1">
                <a:solidFill>
                  <a:schemeClr val="bg1"/>
                </a:solidFill>
              </a:rPr>
              <a:t>amet</a:t>
            </a:r>
            <a:r>
              <a:rPr lang="en-US" sz="1200" dirty="0">
                <a:solidFill>
                  <a:schemeClr val="bg1"/>
                </a:solidFill>
              </a:rPr>
              <a:t>, </a:t>
            </a:r>
            <a:r>
              <a:rPr lang="en-US" sz="1200" dirty="0" err="1">
                <a:solidFill>
                  <a:schemeClr val="bg1"/>
                </a:solidFill>
              </a:rPr>
              <a:t>consectetur</a:t>
            </a:r>
            <a:r>
              <a:rPr lang="en-US" sz="1200" dirty="0">
                <a:solidFill>
                  <a:schemeClr val="bg1"/>
                </a:solidFill>
              </a:rPr>
              <a:t> </a:t>
            </a:r>
            <a:r>
              <a:rPr lang="en-US" sz="1200" dirty="0" err="1">
                <a:solidFill>
                  <a:schemeClr val="bg1"/>
                </a:solidFill>
              </a:rPr>
              <a:t>adipiscing</a:t>
            </a:r>
            <a:r>
              <a:rPr lang="en-US" sz="1200" dirty="0">
                <a:solidFill>
                  <a:schemeClr val="bg1"/>
                </a:solidFill>
              </a:rPr>
              <a:t> </a:t>
            </a:r>
            <a:r>
              <a:rPr lang="en-US" sz="1200" dirty="0" err="1">
                <a:solidFill>
                  <a:schemeClr val="bg1"/>
                </a:solidFill>
              </a:rPr>
              <a:t>elit</a:t>
            </a:r>
            <a:r>
              <a:rPr lang="en-US" sz="1200" dirty="0">
                <a:solidFill>
                  <a:schemeClr val="bg1"/>
                </a:solidFill>
              </a:rPr>
              <a:t>, sed do </a:t>
            </a:r>
            <a:r>
              <a:rPr lang="en-US" sz="1200" dirty="0" err="1">
                <a:solidFill>
                  <a:schemeClr val="bg1"/>
                </a:solidFill>
              </a:rPr>
              <a:t>eiusmod</a:t>
            </a:r>
            <a:r>
              <a:rPr lang="en-US" sz="1200" dirty="0">
                <a:solidFill>
                  <a:schemeClr val="bg1"/>
                </a:solidFill>
              </a:rPr>
              <a:t> </a:t>
            </a:r>
            <a:r>
              <a:rPr lang="en-US" sz="1200" dirty="0" err="1">
                <a:solidFill>
                  <a:schemeClr val="bg1"/>
                </a:solidFill>
              </a:rPr>
              <a:t>tempor</a:t>
            </a:r>
            <a:r>
              <a:rPr lang="en-US" sz="1200" dirty="0">
                <a:solidFill>
                  <a:schemeClr val="bg1"/>
                </a:solidFill>
              </a:rPr>
              <a:t> </a:t>
            </a:r>
            <a:r>
              <a:rPr lang="en-US" sz="1200" dirty="0" err="1">
                <a:solidFill>
                  <a:schemeClr val="bg1"/>
                </a:solidFill>
              </a:rPr>
              <a:t>incididunt</a:t>
            </a:r>
            <a:r>
              <a:rPr lang="en-US" sz="1200" dirty="0">
                <a:solidFill>
                  <a:schemeClr val="bg1"/>
                </a:solidFill>
              </a:rPr>
              <a:t> </a:t>
            </a:r>
            <a:r>
              <a:rPr lang="en-US" sz="1200" dirty="0" err="1">
                <a:solidFill>
                  <a:schemeClr val="bg1"/>
                </a:solidFill>
              </a:rPr>
              <a:t>ut</a:t>
            </a:r>
            <a:r>
              <a:rPr lang="en-US" sz="1200" dirty="0">
                <a:solidFill>
                  <a:schemeClr val="bg1"/>
                </a:solidFill>
              </a:rPr>
              <a:t> labore et dolore magna </a:t>
            </a:r>
            <a:r>
              <a:rPr lang="en-US" sz="1200" dirty="0" err="1">
                <a:solidFill>
                  <a:schemeClr val="bg1"/>
                </a:solidFill>
              </a:rPr>
              <a:t>aliqua</a:t>
            </a:r>
            <a:r>
              <a:rPr lang="en-US" sz="1200" dirty="0">
                <a:solidFill>
                  <a:schemeClr val="bg1"/>
                </a:solidFill>
              </a:rPr>
              <a:t>.</a:t>
            </a:r>
          </a:p>
        </p:txBody>
      </p:sp>
    </p:spTree>
    <p:extLst>
      <p:ext uri="{BB962C8B-B14F-4D97-AF65-F5344CB8AC3E}">
        <p14:creationId xmlns:p14="http://schemas.microsoft.com/office/powerpoint/2010/main" val="1720959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8725414" cy="1077218"/>
          </a:xfrm>
          <a:prstGeom prst="rect">
            <a:avLst/>
          </a:prstGeom>
          <a:noFill/>
        </p:spPr>
        <p:txBody>
          <a:bodyPr wrap="square" rtlCol="0">
            <a:spAutoFit/>
          </a:bodyPr>
          <a:lstStyle/>
          <a:p>
            <a:r>
              <a:rPr lang="ru-RU" sz="3200" dirty="0">
                <a:solidFill>
                  <a:srgbClr val="0033A0"/>
                </a:solidFill>
                <a:latin typeface="Montserrat Medium" pitchFamily="2" charset="0"/>
              </a:rPr>
              <a:t>10 ошибок при работе с текстом</a:t>
            </a:r>
            <a:endParaRPr lang="en-US" sz="3200" dirty="0">
              <a:solidFill>
                <a:srgbClr val="0033A0"/>
              </a:solidFill>
              <a:latin typeface="Montserrat Medium" pitchFamily="2" charset="0"/>
            </a:endParaRPr>
          </a:p>
          <a:p>
            <a:r>
              <a:rPr lang="ru-RU" sz="3200" dirty="0">
                <a:solidFill>
                  <a:srgbClr val="0033A0"/>
                </a:solidFill>
                <a:latin typeface="Montserrat Medium" pitchFamily="2" charset="0"/>
              </a:rPr>
              <a:t>Капслок</a:t>
            </a: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24</a:t>
            </a:fld>
            <a:endParaRPr lang="en-US" sz="900" dirty="0">
              <a:solidFill>
                <a:srgbClr val="0033A0"/>
              </a:solidFill>
              <a:latin typeface="Montserrat Medium" pitchFamily="2" charset="0"/>
            </a:endParaRPr>
          </a:p>
        </p:txBody>
      </p:sp>
      <p:sp>
        <p:nvSpPr>
          <p:cNvPr id="2" name="TextBox 1">
            <a:extLst>
              <a:ext uri="{FF2B5EF4-FFF2-40B4-BE49-F238E27FC236}">
                <a16:creationId xmlns:a16="http://schemas.microsoft.com/office/drawing/2014/main" id="{FC340855-EFD3-6C40-7818-17B6570BCA92}"/>
              </a:ext>
            </a:extLst>
          </p:cNvPr>
          <p:cNvSpPr txBox="1"/>
          <p:nvPr/>
        </p:nvSpPr>
        <p:spPr>
          <a:xfrm>
            <a:off x="455426" y="1703125"/>
            <a:ext cx="9613607" cy="688009"/>
          </a:xfrm>
          <a:prstGeom prst="rect">
            <a:avLst/>
          </a:prstGeom>
          <a:noFill/>
        </p:spPr>
        <p:txBody>
          <a:bodyPr wrap="square">
            <a:spAutoFit/>
          </a:bodyPr>
          <a:lstStyle/>
          <a:p>
            <a:pPr>
              <a:lnSpc>
                <a:spcPts val="2400"/>
              </a:lnSpc>
            </a:pPr>
            <a:r>
              <a:rPr lang="ru-RU" dirty="0">
                <a:solidFill>
                  <a:srgbClr val="69B3E7"/>
                </a:solidFill>
                <a:effectLst/>
                <a:latin typeface="Montserrat Medium" pitchFamily="2" charset="0"/>
              </a:rPr>
              <a:t>Следует аккуратно применять заглавные буквы в макете, так как избыточное их использование выглядит не эстетично и затрудняет чтение.</a:t>
            </a:r>
            <a:endParaRPr lang="en-US" dirty="0">
              <a:solidFill>
                <a:srgbClr val="69B3E7"/>
              </a:solidFill>
              <a:latin typeface="Montserrat Medium" pitchFamily="2" charset="0"/>
            </a:endParaRPr>
          </a:p>
        </p:txBody>
      </p:sp>
      <p:sp>
        <p:nvSpPr>
          <p:cNvPr id="3" name="Номер слайда 6">
            <a:extLst>
              <a:ext uri="{FF2B5EF4-FFF2-40B4-BE49-F238E27FC236}">
                <a16:creationId xmlns:a16="http://schemas.microsoft.com/office/drawing/2014/main" id="{60CCE758-8EBC-728E-06B2-2B5A2DCD45D5}"/>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Ошибки при работе с текстом</a:t>
            </a:r>
            <a:endParaRPr lang="en-US" sz="900" dirty="0">
              <a:solidFill>
                <a:srgbClr val="0033A0"/>
              </a:solidFill>
              <a:latin typeface="Montserrat Medium" pitchFamily="2" charset="0"/>
            </a:endParaRPr>
          </a:p>
        </p:txBody>
      </p:sp>
      <p:sp>
        <p:nvSpPr>
          <p:cNvPr id="5" name="TextBox 4">
            <a:extLst>
              <a:ext uri="{FF2B5EF4-FFF2-40B4-BE49-F238E27FC236}">
                <a16:creationId xmlns:a16="http://schemas.microsoft.com/office/drawing/2014/main" id="{32EE8F6D-2AAA-7C3B-1243-7B5AFF1C3FF1}"/>
              </a:ext>
            </a:extLst>
          </p:cNvPr>
          <p:cNvSpPr txBox="1"/>
          <p:nvPr/>
        </p:nvSpPr>
        <p:spPr>
          <a:xfrm>
            <a:off x="460743" y="3273495"/>
            <a:ext cx="5759304" cy="2464264"/>
          </a:xfrm>
          <a:prstGeom prst="rect">
            <a:avLst/>
          </a:prstGeom>
          <a:noFill/>
        </p:spPr>
        <p:txBody>
          <a:bodyPr wrap="square" rtlCol="0">
            <a:spAutoFit/>
          </a:bodyPr>
          <a:lstStyle>
            <a:defPPr>
              <a:defRPr lang="en-US"/>
            </a:defPPr>
            <a:lvl1pPr>
              <a:spcAft>
                <a:spcPts val="600"/>
              </a:spcAft>
              <a:defRPr sz="1400" b="0" i="0">
                <a:solidFill>
                  <a:srgbClr val="7B8898"/>
                </a:solidFill>
                <a:effectLst/>
                <a:latin typeface="Montserrat Medium" pitchFamily="2" charset="0"/>
              </a:defRPr>
            </a:lvl1pPr>
          </a:lstStyle>
          <a:p>
            <a:pPr>
              <a:lnSpc>
                <a:spcPts val="1800"/>
              </a:lnSpc>
            </a:pPr>
            <a:r>
              <a:rPr lang="en-US" dirty="0"/>
              <a:t>LOREM IPSUM DOLOR SIT AMET</a:t>
            </a:r>
          </a:p>
          <a:p>
            <a:pPr>
              <a:lnSpc>
                <a:spcPts val="1800"/>
              </a:lnSpc>
            </a:pPr>
            <a:r>
              <a:rPr lang="en-US" dirty="0"/>
              <a:t>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9" name="TextBox 8">
            <a:extLst>
              <a:ext uri="{FF2B5EF4-FFF2-40B4-BE49-F238E27FC236}">
                <a16:creationId xmlns:a16="http://schemas.microsoft.com/office/drawing/2014/main" id="{EBF6BBC9-6F72-EF63-59CF-3E4EDD132049}"/>
              </a:ext>
            </a:extLst>
          </p:cNvPr>
          <p:cNvSpPr txBox="1"/>
          <p:nvPr/>
        </p:nvSpPr>
        <p:spPr>
          <a:xfrm>
            <a:off x="6498264" y="3273495"/>
            <a:ext cx="5190462" cy="2218043"/>
          </a:xfrm>
          <a:prstGeom prst="rect">
            <a:avLst/>
          </a:prstGeom>
          <a:noFill/>
        </p:spPr>
        <p:txBody>
          <a:bodyPr wrap="square" rtlCol="0">
            <a:spAutoFit/>
          </a:bodyPr>
          <a:lstStyle>
            <a:defPPr>
              <a:defRPr lang="en-US"/>
            </a:defPPr>
            <a:lvl1pPr>
              <a:spcAft>
                <a:spcPts val="600"/>
              </a:spcAft>
              <a:defRPr sz="1400" b="0" i="0">
                <a:solidFill>
                  <a:srgbClr val="7B8898"/>
                </a:solidFill>
                <a:effectLst/>
                <a:latin typeface="Montserrat Medium" pitchFamily="2" charset="0"/>
              </a:defRPr>
            </a:lvl1pPr>
          </a:lstStyle>
          <a:p>
            <a:r>
              <a:rPr lang="en-US" dirty="0"/>
              <a:t>LOREM IPSUM DOLOR SIT AMET</a:t>
            </a:r>
          </a:p>
          <a:p>
            <a:pPr>
              <a:lnSpc>
                <a:spcPts val="1800"/>
              </a:lnSpc>
            </a:pP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0" name="Прямоугольник: скругленные углы 9">
            <a:extLst>
              <a:ext uri="{FF2B5EF4-FFF2-40B4-BE49-F238E27FC236}">
                <a16:creationId xmlns:a16="http://schemas.microsoft.com/office/drawing/2014/main" id="{1780C7F8-C0E1-5AF0-E3D0-0C8363306AC7}"/>
              </a:ext>
            </a:extLst>
          </p:cNvPr>
          <p:cNvSpPr/>
          <p:nvPr/>
        </p:nvSpPr>
        <p:spPr>
          <a:xfrm>
            <a:off x="520995" y="2925382"/>
            <a:ext cx="1440000" cy="252000"/>
          </a:xfrm>
          <a:prstGeom prst="roundRect">
            <a:avLst>
              <a:gd name="adj" fmla="val 50000"/>
            </a:avLst>
          </a:prstGeom>
          <a:solidFill>
            <a:srgbClr val="CF45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latin typeface="Montserrat Medium" pitchFamily="2" charset="0"/>
              </a:rPr>
              <a:t>неправильно</a:t>
            </a:r>
            <a:endParaRPr lang="en-US" sz="1000" dirty="0">
              <a:latin typeface="Montserrat Medium" pitchFamily="2" charset="0"/>
            </a:endParaRPr>
          </a:p>
        </p:txBody>
      </p:sp>
      <p:sp>
        <p:nvSpPr>
          <p:cNvPr id="11" name="Прямоугольник: скругленные углы 10">
            <a:extLst>
              <a:ext uri="{FF2B5EF4-FFF2-40B4-BE49-F238E27FC236}">
                <a16:creationId xmlns:a16="http://schemas.microsoft.com/office/drawing/2014/main" id="{0A285B69-CFA3-4D80-39BD-589E5576768B}"/>
              </a:ext>
            </a:extLst>
          </p:cNvPr>
          <p:cNvSpPr/>
          <p:nvPr/>
        </p:nvSpPr>
        <p:spPr>
          <a:xfrm>
            <a:off x="6576237" y="2925382"/>
            <a:ext cx="1440000" cy="252000"/>
          </a:xfrm>
          <a:prstGeom prst="roundRect">
            <a:avLst>
              <a:gd name="adj" fmla="val 50000"/>
            </a:avLst>
          </a:prstGeom>
          <a:solidFill>
            <a:srgbClr val="69B3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latin typeface="Montserrat Medium" pitchFamily="2" charset="0"/>
              </a:rPr>
              <a:t>правильно</a:t>
            </a:r>
            <a:endParaRPr lang="en-US" sz="1000" dirty="0">
              <a:latin typeface="Montserrat Medium" pitchFamily="2" charset="0"/>
            </a:endParaRPr>
          </a:p>
        </p:txBody>
      </p:sp>
    </p:spTree>
    <p:extLst>
      <p:ext uri="{BB962C8B-B14F-4D97-AF65-F5344CB8AC3E}">
        <p14:creationId xmlns:p14="http://schemas.microsoft.com/office/powerpoint/2010/main" val="485435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8725414" cy="1077218"/>
          </a:xfrm>
          <a:prstGeom prst="rect">
            <a:avLst/>
          </a:prstGeom>
          <a:noFill/>
        </p:spPr>
        <p:txBody>
          <a:bodyPr wrap="square" rtlCol="0">
            <a:spAutoFit/>
          </a:bodyPr>
          <a:lstStyle/>
          <a:p>
            <a:r>
              <a:rPr lang="ru-RU" sz="3200" dirty="0">
                <a:solidFill>
                  <a:srgbClr val="0033A0"/>
                </a:solidFill>
                <a:latin typeface="Montserrat Medium" pitchFamily="2" charset="0"/>
              </a:rPr>
              <a:t>10 ошибок при работе с текстом</a:t>
            </a:r>
            <a:endParaRPr lang="en-US" sz="3200" dirty="0">
              <a:solidFill>
                <a:srgbClr val="0033A0"/>
              </a:solidFill>
              <a:latin typeface="Montserrat Medium" pitchFamily="2" charset="0"/>
            </a:endParaRPr>
          </a:p>
          <a:p>
            <a:r>
              <a:rPr lang="ru-RU" sz="3200" dirty="0">
                <a:solidFill>
                  <a:srgbClr val="0033A0"/>
                </a:solidFill>
                <a:latin typeface="Montserrat Medium" pitchFamily="2" charset="0"/>
              </a:rPr>
              <a:t>Украшения</a:t>
            </a: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25</a:t>
            </a:fld>
            <a:endParaRPr lang="en-US" sz="900" dirty="0">
              <a:solidFill>
                <a:srgbClr val="0033A0"/>
              </a:solidFill>
              <a:latin typeface="Montserrat Medium" pitchFamily="2" charset="0"/>
            </a:endParaRPr>
          </a:p>
        </p:txBody>
      </p:sp>
      <p:sp>
        <p:nvSpPr>
          <p:cNvPr id="2" name="TextBox 1">
            <a:extLst>
              <a:ext uri="{FF2B5EF4-FFF2-40B4-BE49-F238E27FC236}">
                <a16:creationId xmlns:a16="http://schemas.microsoft.com/office/drawing/2014/main" id="{E1C58713-6751-839E-D3DD-9FABD3ACE0C3}"/>
              </a:ext>
            </a:extLst>
          </p:cNvPr>
          <p:cNvSpPr txBox="1"/>
          <p:nvPr/>
        </p:nvSpPr>
        <p:spPr>
          <a:xfrm>
            <a:off x="455426" y="1703125"/>
            <a:ext cx="10251560" cy="688009"/>
          </a:xfrm>
          <a:prstGeom prst="rect">
            <a:avLst/>
          </a:prstGeom>
          <a:noFill/>
        </p:spPr>
        <p:txBody>
          <a:bodyPr wrap="square">
            <a:spAutoFit/>
          </a:bodyPr>
          <a:lstStyle/>
          <a:p>
            <a:pPr>
              <a:lnSpc>
                <a:spcPts val="2400"/>
              </a:lnSpc>
            </a:pPr>
            <a:r>
              <a:rPr lang="ru-RU" dirty="0">
                <a:solidFill>
                  <a:srgbClr val="69B3E7"/>
                </a:solidFill>
                <a:effectLst/>
                <a:latin typeface="Montserrat Medium" pitchFamily="2" charset="0"/>
              </a:rPr>
              <a:t>Избегайте использования на тексте лишних украшений. В подавляющем большинстве случаев это выглядит некрасиво и не помогает восприятию текста.</a:t>
            </a:r>
            <a:endParaRPr lang="en-US" dirty="0">
              <a:solidFill>
                <a:srgbClr val="69B3E7"/>
              </a:solidFill>
              <a:latin typeface="Montserrat Medium" pitchFamily="2" charset="0"/>
            </a:endParaRPr>
          </a:p>
        </p:txBody>
      </p:sp>
      <p:sp>
        <p:nvSpPr>
          <p:cNvPr id="3" name="Номер слайда 6">
            <a:extLst>
              <a:ext uri="{FF2B5EF4-FFF2-40B4-BE49-F238E27FC236}">
                <a16:creationId xmlns:a16="http://schemas.microsoft.com/office/drawing/2014/main" id="{84401093-5FE3-1310-BDB7-7793AB4E0461}"/>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Ошибки при работе с текстом</a:t>
            </a:r>
            <a:endParaRPr lang="en-US" sz="900" dirty="0">
              <a:solidFill>
                <a:srgbClr val="0033A0"/>
              </a:solidFill>
              <a:latin typeface="Montserrat Medium" pitchFamily="2" charset="0"/>
            </a:endParaRPr>
          </a:p>
        </p:txBody>
      </p:sp>
      <p:sp>
        <p:nvSpPr>
          <p:cNvPr id="5" name="TextBox 4">
            <a:extLst>
              <a:ext uri="{FF2B5EF4-FFF2-40B4-BE49-F238E27FC236}">
                <a16:creationId xmlns:a16="http://schemas.microsoft.com/office/drawing/2014/main" id="{FAC0DC22-8955-1B1D-9389-BD91F0C8A417}"/>
              </a:ext>
            </a:extLst>
          </p:cNvPr>
          <p:cNvSpPr txBox="1"/>
          <p:nvPr/>
        </p:nvSpPr>
        <p:spPr>
          <a:xfrm>
            <a:off x="460743" y="3273495"/>
            <a:ext cx="5190462" cy="2031325"/>
          </a:xfrm>
          <a:prstGeom prst="rect">
            <a:avLst/>
          </a:prstGeom>
          <a:noFill/>
          <a:ln>
            <a:solidFill>
              <a:srgbClr val="CF4520"/>
            </a:solidFill>
          </a:ln>
          <a:effectLst>
            <a:outerShdw blurRad="25400" dist="12700" dir="5400000" algn="t" rotWithShape="0">
              <a:srgbClr val="CF4520">
                <a:alpha val="82000"/>
              </a:srgbClr>
            </a:outerShdw>
          </a:effectLst>
        </p:spPr>
        <p:txBody>
          <a:bodyPr wrap="square" rtlCol="0">
            <a:spAutoFit/>
          </a:bodyPr>
          <a:lstStyle>
            <a:defPPr>
              <a:defRPr lang="en-US"/>
            </a:defPPr>
            <a:lvl1pPr>
              <a:spcAft>
                <a:spcPts val="600"/>
              </a:spcAft>
              <a:defRPr sz="1400" b="0" i="0">
                <a:solidFill>
                  <a:srgbClr val="7B8898"/>
                </a:solidFill>
                <a:effectLst/>
                <a:latin typeface="Montserrat Medium" pitchFamily="2"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r>
              <a:rPr lang="en-US" dirty="0">
                <a:solidFill>
                  <a:schemeClr val="bg1"/>
                </a:solidFill>
                <a:highlight>
                  <a:srgbClr val="69B3E7"/>
                </a:highlight>
              </a:rPr>
              <a:t>Ut </a:t>
            </a:r>
            <a:r>
              <a:rPr lang="en-US" dirty="0" err="1">
                <a:solidFill>
                  <a:schemeClr val="bg1"/>
                </a:solidFill>
                <a:highlight>
                  <a:srgbClr val="69B3E7"/>
                </a:highlight>
              </a:rPr>
              <a:t>enim</a:t>
            </a:r>
            <a:r>
              <a:rPr lang="en-US" dirty="0">
                <a:solidFill>
                  <a:schemeClr val="bg1"/>
                </a:solidFill>
                <a:highlight>
                  <a:srgbClr val="69B3E7"/>
                </a:highlight>
              </a:rPr>
              <a:t> ad minim </a:t>
            </a:r>
            <a:r>
              <a:rPr lang="en-US" dirty="0" err="1">
                <a:solidFill>
                  <a:schemeClr val="bg1"/>
                </a:solidFill>
                <a:highlight>
                  <a:srgbClr val="69B3E7"/>
                </a:highlight>
              </a:rPr>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a:t>
            </a:r>
            <a:r>
              <a:rPr lang="en-US" dirty="0">
                <a:solidFill>
                  <a:schemeClr val="bg1"/>
                </a:solidFill>
                <a:highlight>
                  <a:srgbClr val="69B3E7"/>
                </a:highlight>
              </a:rPr>
              <a:t>non </a:t>
            </a:r>
            <a:r>
              <a:rPr lang="en-US" dirty="0" err="1">
                <a:solidFill>
                  <a:schemeClr val="bg1"/>
                </a:solidFill>
                <a:highlight>
                  <a:srgbClr val="69B3E7"/>
                </a:highlight>
              </a:rPr>
              <a:t>proident</a:t>
            </a:r>
            <a:r>
              <a:rPr lang="en-US" dirty="0">
                <a:solidFill>
                  <a:schemeClr val="bg1"/>
                </a:solidFill>
                <a:highlight>
                  <a:srgbClr val="69B3E7"/>
                </a:highlight>
              </a:rPr>
              <a:t>, sunt in culpa </a:t>
            </a:r>
            <a:r>
              <a:rPr lang="en-US" dirty="0"/>
              <a:t>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9" name="TextBox 8">
            <a:extLst>
              <a:ext uri="{FF2B5EF4-FFF2-40B4-BE49-F238E27FC236}">
                <a16:creationId xmlns:a16="http://schemas.microsoft.com/office/drawing/2014/main" id="{21404CE0-0F28-9744-12F4-1DDB04D70D0D}"/>
              </a:ext>
            </a:extLst>
          </p:cNvPr>
          <p:cNvSpPr txBox="1"/>
          <p:nvPr/>
        </p:nvSpPr>
        <p:spPr>
          <a:xfrm>
            <a:off x="6498264" y="3273495"/>
            <a:ext cx="5190462" cy="2031325"/>
          </a:xfrm>
          <a:prstGeom prst="rect">
            <a:avLst/>
          </a:prstGeom>
          <a:noFill/>
        </p:spPr>
        <p:txBody>
          <a:bodyPr wrap="square" rtlCol="0">
            <a:spAutoFit/>
          </a:bodyPr>
          <a:lstStyle>
            <a:defPPr>
              <a:defRPr lang="en-US"/>
            </a:defPPr>
            <a:lvl1pPr>
              <a:spcAft>
                <a:spcPts val="600"/>
              </a:spcAft>
              <a:defRPr sz="1400" b="0" i="0">
                <a:solidFill>
                  <a:srgbClr val="7B8898"/>
                </a:solidFill>
                <a:effectLst/>
                <a:latin typeface="Montserrat Medium" pitchFamily="2" charset="0"/>
              </a:defRPr>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10" name="Прямоугольник: скругленные углы 9">
            <a:extLst>
              <a:ext uri="{FF2B5EF4-FFF2-40B4-BE49-F238E27FC236}">
                <a16:creationId xmlns:a16="http://schemas.microsoft.com/office/drawing/2014/main" id="{BD457FEA-1396-321B-EFD8-56A2816405B7}"/>
              </a:ext>
            </a:extLst>
          </p:cNvPr>
          <p:cNvSpPr/>
          <p:nvPr/>
        </p:nvSpPr>
        <p:spPr>
          <a:xfrm>
            <a:off x="520995" y="2925382"/>
            <a:ext cx="1440000" cy="252000"/>
          </a:xfrm>
          <a:prstGeom prst="roundRect">
            <a:avLst>
              <a:gd name="adj" fmla="val 50000"/>
            </a:avLst>
          </a:prstGeom>
          <a:solidFill>
            <a:srgbClr val="CF45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latin typeface="Montserrat Medium" pitchFamily="2" charset="0"/>
              </a:rPr>
              <a:t>неправильно</a:t>
            </a:r>
            <a:endParaRPr lang="en-US" sz="1000" dirty="0">
              <a:latin typeface="Montserrat Medium" pitchFamily="2" charset="0"/>
            </a:endParaRPr>
          </a:p>
        </p:txBody>
      </p:sp>
      <p:sp>
        <p:nvSpPr>
          <p:cNvPr id="11" name="Прямоугольник: скругленные углы 10">
            <a:extLst>
              <a:ext uri="{FF2B5EF4-FFF2-40B4-BE49-F238E27FC236}">
                <a16:creationId xmlns:a16="http://schemas.microsoft.com/office/drawing/2014/main" id="{BF82A1C0-2F96-24E9-1BAD-E4136DE28201}"/>
              </a:ext>
            </a:extLst>
          </p:cNvPr>
          <p:cNvSpPr/>
          <p:nvPr/>
        </p:nvSpPr>
        <p:spPr>
          <a:xfrm>
            <a:off x="6576237" y="2925382"/>
            <a:ext cx="1440000" cy="252000"/>
          </a:xfrm>
          <a:prstGeom prst="roundRect">
            <a:avLst>
              <a:gd name="adj" fmla="val 50000"/>
            </a:avLst>
          </a:prstGeom>
          <a:solidFill>
            <a:srgbClr val="69B3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a:latin typeface="Montserrat Medium" pitchFamily="2" charset="0"/>
              </a:rPr>
              <a:t>правильно</a:t>
            </a:r>
            <a:endParaRPr lang="en-US" sz="1000" dirty="0">
              <a:latin typeface="Montserrat Medium" pitchFamily="2" charset="0"/>
            </a:endParaRPr>
          </a:p>
        </p:txBody>
      </p:sp>
    </p:spTree>
    <p:extLst>
      <p:ext uri="{BB962C8B-B14F-4D97-AF65-F5344CB8AC3E}">
        <p14:creationId xmlns:p14="http://schemas.microsoft.com/office/powerpoint/2010/main" val="470928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FF0A22E2-ACD7-0B97-54FA-C7F90545CA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1952" y="2291313"/>
            <a:ext cx="1943999" cy="1943999"/>
          </a:xfrm>
          <a:prstGeom prst="rect">
            <a:avLst/>
          </a:prstGeom>
        </p:spPr>
      </p:pic>
      <p:sp>
        <p:nvSpPr>
          <p:cNvPr id="4" name="TextBox 3">
            <a:extLst>
              <a:ext uri="{FF2B5EF4-FFF2-40B4-BE49-F238E27FC236}">
                <a16:creationId xmlns:a16="http://schemas.microsoft.com/office/drawing/2014/main" id="{70E22B25-AB74-EE63-F33D-5179C0A11C09}"/>
              </a:ext>
            </a:extLst>
          </p:cNvPr>
          <p:cNvSpPr txBox="1"/>
          <p:nvPr/>
        </p:nvSpPr>
        <p:spPr>
          <a:xfrm>
            <a:off x="418586" y="441821"/>
            <a:ext cx="8725414" cy="1077218"/>
          </a:xfrm>
          <a:prstGeom prst="rect">
            <a:avLst/>
          </a:prstGeom>
          <a:noFill/>
        </p:spPr>
        <p:txBody>
          <a:bodyPr wrap="square" rtlCol="0">
            <a:spAutoFit/>
          </a:bodyPr>
          <a:lstStyle/>
          <a:p>
            <a:r>
              <a:rPr lang="ru-RU" sz="3200" dirty="0">
                <a:solidFill>
                  <a:srgbClr val="0033A0"/>
                </a:solidFill>
                <a:latin typeface="Montserrat Medium" pitchFamily="2" charset="0"/>
              </a:rPr>
              <a:t>Полезные ресурсы</a:t>
            </a:r>
            <a:endParaRPr lang="en-US" sz="3200" dirty="0">
              <a:solidFill>
                <a:srgbClr val="0033A0"/>
              </a:solidFill>
              <a:latin typeface="Montserrat Medium" pitchFamily="2" charset="0"/>
            </a:endParaRPr>
          </a:p>
          <a:p>
            <a:r>
              <a:rPr lang="ru-RU" sz="3200" dirty="0">
                <a:solidFill>
                  <a:srgbClr val="0033A0"/>
                </a:solidFill>
                <a:latin typeface="Montserrat Medium" pitchFamily="2" charset="0"/>
              </a:rPr>
              <a:t>Иконки</a:t>
            </a:r>
            <a:endParaRPr lang="en-US" sz="3200" dirty="0">
              <a:solidFill>
                <a:srgbClr val="0033A0"/>
              </a:solidFill>
              <a:latin typeface="Montserrat Medium" pitchFamily="2" charset="0"/>
            </a:endParaRP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26</a:t>
            </a:fld>
            <a:endParaRPr lang="en-US" sz="900" dirty="0">
              <a:solidFill>
                <a:srgbClr val="0033A0"/>
              </a:solidFill>
              <a:latin typeface="Montserrat Medium" pitchFamily="2" charset="0"/>
            </a:endParaRPr>
          </a:p>
        </p:txBody>
      </p:sp>
      <p:sp>
        <p:nvSpPr>
          <p:cNvPr id="8" name="Номер слайда 6">
            <a:extLst>
              <a:ext uri="{FF2B5EF4-FFF2-40B4-BE49-F238E27FC236}">
                <a16:creationId xmlns:a16="http://schemas.microsoft.com/office/drawing/2014/main" id="{A6C9734E-9C61-0294-5902-7036A82BD134}"/>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Полезные ресурсы</a:t>
            </a:r>
            <a:endParaRPr lang="en-US" sz="900" dirty="0">
              <a:solidFill>
                <a:srgbClr val="0033A0"/>
              </a:solidFill>
              <a:latin typeface="Montserrat Medium" pitchFamily="2" charset="0"/>
            </a:endParaRPr>
          </a:p>
        </p:txBody>
      </p:sp>
      <p:pic>
        <p:nvPicPr>
          <p:cNvPr id="2" name="Рисунок 1">
            <a:extLst>
              <a:ext uri="{FF2B5EF4-FFF2-40B4-BE49-F238E27FC236}">
                <a16:creationId xmlns:a16="http://schemas.microsoft.com/office/drawing/2014/main" id="{9FEE0B39-1E3A-9980-EB2F-6267D0619F1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992563" y="1850215"/>
            <a:ext cx="6406079" cy="3590073"/>
          </a:xfrm>
          <a:prstGeom prst="roundRect">
            <a:avLst>
              <a:gd name="adj" fmla="val 4544"/>
            </a:avLst>
          </a:prstGeom>
          <a:ln>
            <a:solidFill>
              <a:schemeClr val="bg1">
                <a:lumMod val="85000"/>
              </a:schemeClr>
            </a:solidFill>
          </a:ln>
        </p:spPr>
      </p:pic>
      <p:sp>
        <p:nvSpPr>
          <p:cNvPr id="3" name="TextBox 2">
            <a:extLst>
              <a:ext uri="{FF2B5EF4-FFF2-40B4-BE49-F238E27FC236}">
                <a16:creationId xmlns:a16="http://schemas.microsoft.com/office/drawing/2014/main" id="{94CBF366-7664-940A-C0EC-886D4BF8E026}"/>
              </a:ext>
            </a:extLst>
          </p:cNvPr>
          <p:cNvSpPr txBox="1"/>
          <p:nvPr/>
        </p:nvSpPr>
        <p:spPr>
          <a:xfrm>
            <a:off x="458532" y="1822922"/>
            <a:ext cx="2938169" cy="307777"/>
          </a:xfrm>
          <a:prstGeom prst="rect">
            <a:avLst/>
          </a:prstGeom>
          <a:noFill/>
        </p:spPr>
        <p:txBody>
          <a:bodyPr wrap="square">
            <a:spAutoFit/>
          </a:bodyPr>
          <a:lstStyle/>
          <a:p>
            <a:r>
              <a:rPr lang="en-US" sz="1400" dirty="0">
                <a:solidFill>
                  <a:srgbClr val="CF4520"/>
                </a:solidFill>
                <a:latin typeface="Montserrat Medium" pitchFamily="2" charset="0"/>
              </a:rPr>
              <a:t>https://icons8.ru/icons</a:t>
            </a:r>
          </a:p>
        </p:txBody>
      </p:sp>
    </p:spTree>
    <p:extLst>
      <p:ext uri="{BB962C8B-B14F-4D97-AF65-F5344CB8AC3E}">
        <p14:creationId xmlns:p14="http://schemas.microsoft.com/office/powerpoint/2010/main" val="1228089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8725414" cy="1077218"/>
          </a:xfrm>
          <a:prstGeom prst="rect">
            <a:avLst/>
          </a:prstGeom>
          <a:noFill/>
        </p:spPr>
        <p:txBody>
          <a:bodyPr wrap="square" rtlCol="0">
            <a:spAutoFit/>
          </a:bodyPr>
          <a:lstStyle/>
          <a:p>
            <a:r>
              <a:rPr lang="ru-RU" sz="3200" dirty="0">
                <a:solidFill>
                  <a:srgbClr val="0033A0"/>
                </a:solidFill>
                <a:latin typeface="Montserrat Medium" pitchFamily="2" charset="0"/>
              </a:rPr>
              <a:t>Полезные ресурсы</a:t>
            </a:r>
            <a:endParaRPr lang="en-US" sz="3200" dirty="0">
              <a:solidFill>
                <a:srgbClr val="0033A0"/>
              </a:solidFill>
              <a:latin typeface="Montserrat Medium" pitchFamily="2" charset="0"/>
            </a:endParaRPr>
          </a:p>
          <a:p>
            <a:r>
              <a:rPr lang="ru-RU" sz="3200" dirty="0">
                <a:solidFill>
                  <a:srgbClr val="0033A0"/>
                </a:solidFill>
                <a:latin typeface="Montserrat Medium" pitchFamily="2" charset="0"/>
              </a:rPr>
              <a:t>Удалить фон на фотографии</a:t>
            </a:r>
            <a:endParaRPr lang="en-US" sz="3200" dirty="0">
              <a:solidFill>
                <a:srgbClr val="0033A0"/>
              </a:solidFill>
              <a:latin typeface="Montserrat Medium" pitchFamily="2" charset="0"/>
            </a:endParaRP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27</a:t>
            </a:fld>
            <a:endParaRPr lang="en-US" sz="900" dirty="0">
              <a:solidFill>
                <a:srgbClr val="0033A0"/>
              </a:solidFill>
              <a:latin typeface="Montserrat Medium" pitchFamily="2" charset="0"/>
            </a:endParaRPr>
          </a:p>
        </p:txBody>
      </p:sp>
      <p:sp>
        <p:nvSpPr>
          <p:cNvPr id="2" name="Номер слайда 6">
            <a:extLst>
              <a:ext uri="{FF2B5EF4-FFF2-40B4-BE49-F238E27FC236}">
                <a16:creationId xmlns:a16="http://schemas.microsoft.com/office/drawing/2014/main" id="{1CF83340-3710-1625-8A94-B23BAE6DC37B}"/>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Полезные ресурсы</a:t>
            </a:r>
            <a:endParaRPr lang="en-US" sz="900" dirty="0">
              <a:solidFill>
                <a:srgbClr val="0033A0"/>
              </a:solidFill>
              <a:latin typeface="Montserrat Medium" pitchFamily="2" charset="0"/>
            </a:endParaRPr>
          </a:p>
        </p:txBody>
      </p:sp>
      <p:pic>
        <p:nvPicPr>
          <p:cNvPr id="5" name="Рисунок 4">
            <a:extLst>
              <a:ext uri="{FF2B5EF4-FFF2-40B4-BE49-F238E27FC236}">
                <a16:creationId xmlns:a16="http://schemas.microsoft.com/office/drawing/2014/main" id="{E73341B7-1140-85E3-9729-ECF7187C22AF}"/>
              </a:ext>
            </a:extLst>
          </p:cNvPr>
          <p:cNvPicPr>
            <a:picLocks noChangeAspect="1"/>
          </p:cNvPicPr>
          <p:nvPr/>
        </p:nvPicPr>
        <p:blipFill>
          <a:blip r:embed="rId4"/>
          <a:stretch>
            <a:fillRect/>
          </a:stretch>
        </p:blipFill>
        <p:spPr>
          <a:xfrm>
            <a:off x="3992563" y="1850215"/>
            <a:ext cx="6406079" cy="3590073"/>
          </a:xfrm>
          <a:prstGeom prst="roundRect">
            <a:avLst>
              <a:gd name="adj" fmla="val 4544"/>
            </a:avLst>
          </a:prstGeom>
          <a:ln>
            <a:solidFill>
              <a:schemeClr val="bg1">
                <a:lumMod val="85000"/>
              </a:schemeClr>
            </a:solidFill>
          </a:ln>
        </p:spPr>
      </p:pic>
      <p:sp>
        <p:nvSpPr>
          <p:cNvPr id="10" name="TextBox 9">
            <a:extLst>
              <a:ext uri="{FF2B5EF4-FFF2-40B4-BE49-F238E27FC236}">
                <a16:creationId xmlns:a16="http://schemas.microsoft.com/office/drawing/2014/main" id="{7CCEF09B-0AB2-9FA0-FF7C-6AA3642CE83A}"/>
              </a:ext>
            </a:extLst>
          </p:cNvPr>
          <p:cNvSpPr txBox="1"/>
          <p:nvPr/>
        </p:nvSpPr>
        <p:spPr>
          <a:xfrm>
            <a:off x="458532" y="1822922"/>
            <a:ext cx="3682852" cy="307777"/>
          </a:xfrm>
          <a:prstGeom prst="rect">
            <a:avLst/>
          </a:prstGeom>
          <a:noFill/>
        </p:spPr>
        <p:txBody>
          <a:bodyPr wrap="square">
            <a:spAutoFit/>
          </a:bodyPr>
          <a:lstStyle/>
          <a:p>
            <a:r>
              <a:rPr lang="en-US" sz="1400" dirty="0">
                <a:solidFill>
                  <a:srgbClr val="CF4520"/>
                </a:solidFill>
                <a:latin typeface="Montserrat Medium" pitchFamily="2" charset="0"/>
              </a:rPr>
              <a:t>https://www.remove.bg</a:t>
            </a:r>
          </a:p>
        </p:txBody>
      </p:sp>
      <p:pic>
        <p:nvPicPr>
          <p:cNvPr id="12" name="Рисунок 11">
            <a:extLst>
              <a:ext uri="{FF2B5EF4-FFF2-40B4-BE49-F238E27FC236}">
                <a16:creationId xmlns:a16="http://schemas.microsoft.com/office/drawing/2014/main" id="{47E091EE-EFBB-3E50-2509-D94C07BD4B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7266" y="2291314"/>
            <a:ext cx="1944000" cy="1944000"/>
          </a:xfrm>
          <a:prstGeom prst="rect">
            <a:avLst/>
          </a:prstGeom>
        </p:spPr>
      </p:pic>
    </p:spTree>
    <p:extLst>
      <p:ext uri="{BB962C8B-B14F-4D97-AF65-F5344CB8AC3E}">
        <p14:creationId xmlns:p14="http://schemas.microsoft.com/office/powerpoint/2010/main" val="42390391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8725414" cy="1077218"/>
          </a:xfrm>
          <a:prstGeom prst="rect">
            <a:avLst/>
          </a:prstGeom>
          <a:noFill/>
        </p:spPr>
        <p:txBody>
          <a:bodyPr wrap="square" rtlCol="0">
            <a:spAutoFit/>
          </a:bodyPr>
          <a:lstStyle/>
          <a:p>
            <a:r>
              <a:rPr lang="ru-RU" sz="3200" dirty="0">
                <a:solidFill>
                  <a:srgbClr val="0033A0"/>
                </a:solidFill>
                <a:latin typeface="Montserrat Medium" pitchFamily="2" charset="0"/>
              </a:rPr>
              <a:t>Полезные ресурсы</a:t>
            </a:r>
            <a:endParaRPr lang="en-US" sz="3200" dirty="0">
              <a:solidFill>
                <a:srgbClr val="0033A0"/>
              </a:solidFill>
              <a:latin typeface="Montserrat Medium" pitchFamily="2" charset="0"/>
            </a:endParaRPr>
          </a:p>
          <a:p>
            <a:r>
              <a:rPr lang="ru-RU" sz="3200" dirty="0">
                <a:solidFill>
                  <a:srgbClr val="0033A0"/>
                </a:solidFill>
                <a:latin typeface="Montserrat Medium" pitchFamily="2" charset="0"/>
              </a:rPr>
              <a:t>Укоротить ссылку</a:t>
            </a:r>
            <a:endParaRPr lang="en-US" sz="3200" dirty="0">
              <a:solidFill>
                <a:srgbClr val="0033A0"/>
              </a:solidFill>
              <a:latin typeface="Montserrat Medium" pitchFamily="2" charset="0"/>
            </a:endParaRP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28</a:t>
            </a:fld>
            <a:endParaRPr lang="en-US" sz="900" dirty="0">
              <a:solidFill>
                <a:srgbClr val="0033A0"/>
              </a:solidFill>
              <a:latin typeface="Montserrat Medium" pitchFamily="2" charset="0"/>
            </a:endParaRPr>
          </a:p>
        </p:txBody>
      </p:sp>
      <p:sp>
        <p:nvSpPr>
          <p:cNvPr id="2" name="Номер слайда 6">
            <a:extLst>
              <a:ext uri="{FF2B5EF4-FFF2-40B4-BE49-F238E27FC236}">
                <a16:creationId xmlns:a16="http://schemas.microsoft.com/office/drawing/2014/main" id="{1CF83340-3710-1625-8A94-B23BAE6DC37B}"/>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Полезные ресурсы</a:t>
            </a:r>
            <a:endParaRPr lang="en-US" sz="900" dirty="0">
              <a:solidFill>
                <a:srgbClr val="0033A0"/>
              </a:solidFill>
              <a:latin typeface="Montserrat Medium" pitchFamily="2" charset="0"/>
            </a:endParaRPr>
          </a:p>
        </p:txBody>
      </p:sp>
      <p:pic>
        <p:nvPicPr>
          <p:cNvPr id="5" name="Рисунок 4">
            <a:extLst>
              <a:ext uri="{FF2B5EF4-FFF2-40B4-BE49-F238E27FC236}">
                <a16:creationId xmlns:a16="http://schemas.microsoft.com/office/drawing/2014/main" id="{E73341B7-1140-85E3-9729-ECF7187C22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87247" y="1850215"/>
            <a:ext cx="6406079" cy="3590073"/>
          </a:xfrm>
          <a:prstGeom prst="roundRect">
            <a:avLst>
              <a:gd name="adj" fmla="val 4544"/>
            </a:avLst>
          </a:prstGeom>
          <a:ln>
            <a:solidFill>
              <a:schemeClr val="bg1">
                <a:lumMod val="85000"/>
              </a:schemeClr>
            </a:solidFill>
          </a:ln>
        </p:spPr>
      </p:pic>
      <p:sp>
        <p:nvSpPr>
          <p:cNvPr id="10" name="TextBox 9">
            <a:extLst>
              <a:ext uri="{FF2B5EF4-FFF2-40B4-BE49-F238E27FC236}">
                <a16:creationId xmlns:a16="http://schemas.microsoft.com/office/drawing/2014/main" id="{7CCEF09B-0AB2-9FA0-FF7C-6AA3642CE83A}"/>
              </a:ext>
            </a:extLst>
          </p:cNvPr>
          <p:cNvSpPr txBox="1"/>
          <p:nvPr/>
        </p:nvSpPr>
        <p:spPr>
          <a:xfrm>
            <a:off x="458532" y="1822922"/>
            <a:ext cx="3682852" cy="307777"/>
          </a:xfrm>
          <a:prstGeom prst="rect">
            <a:avLst/>
          </a:prstGeom>
          <a:noFill/>
        </p:spPr>
        <p:txBody>
          <a:bodyPr wrap="square">
            <a:spAutoFit/>
          </a:bodyPr>
          <a:lstStyle/>
          <a:p>
            <a:r>
              <a:rPr lang="en-US" sz="1400" dirty="0">
                <a:solidFill>
                  <a:srgbClr val="CF4520"/>
                </a:solidFill>
                <a:latin typeface="Montserrat Medium" pitchFamily="2" charset="0"/>
              </a:rPr>
              <a:t>https://clck.ru/</a:t>
            </a:r>
          </a:p>
        </p:txBody>
      </p:sp>
      <p:pic>
        <p:nvPicPr>
          <p:cNvPr id="8" name="Рисунок 7">
            <a:extLst>
              <a:ext uri="{FF2B5EF4-FFF2-40B4-BE49-F238E27FC236}">
                <a16:creationId xmlns:a16="http://schemas.microsoft.com/office/drawing/2014/main" id="{49EC9418-0FE9-8CE1-F4FB-3995CD1B83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3902" y="2291314"/>
            <a:ext cx="1944000" cy="1944000"/>
          </a:xfrm>
          <a:prstGeom prst="rect">
            <a:avLst/>
          </a:prstGeom>
        </p:spPr>
      </p:pic>
    </p:spTree>
    <p:extLst>
      <p:ext uri="{BB962C8B-B14F-4D97-AF65-F5344CB8AC3E}">
        <p14:creationId xmlns:p14="http://schemas.microsoft.com/office/powerpoint/2010/main" val="3719407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8725414" cy="1077218"/>
          </a:xfrm>
          <a:prstGeom prst="rect">
            <a:avLst/>
          </a:prstGeom>
          <a:noFill/>
        </p:spPr>
        <p:txBody>
          <a:bodyPr wrap="square" rtlCol="0">
            <a:spAutoFit/>
          </a:bodyPr>
          <a:lstStyle/>
          <a:p>
            <a:r>
              <a:rPr lang="ru-RU" sz="3200" dirty="0">
                <a:solidFill>
                  <a:srgbClr val="0033A0"/>
                </a:solidFill>
                <a:latin typeface="Montserrat Medium" pitchFamily="2" charset="0"/>
              </a:rPr>
              <a:t>Полезные ресурсы</a:t>
            </a:r>
            <a:endParaRPr lang="en-US" sz="3200" dirty="0">
              <a:solidFill>
                <a:srgbClr val="0033A0"/>
              </a:solidFill>
              <a:latin typeface="Montserrat Medium" pitchFamily="2" charset="0"/>
            </a:endParaRPr>
          </a:p>
          <a:p>
            <a:r>
              <a:rPr lang="ru-RU" sz="3200" dirty="0">
                <a:solidFill>
                  <a:srgbClr val="0033A0"/>
                </a:solidFill>
                <a:latin typeface="Montserrat Medium" pitchFamily="2" charset="0"/>
              </a:rPr>
              <a:t>Создать </a:t>
            </a:r>
            <a:r>
              <a:rPr lang="en-US" sz="3200" dirty="0">
                <a:solidFill>
                  <a:srgbClr val="0033A0"/>
                </a:solidFill>
                <a:latin typeface="Montserrat Medium" pitchFamily="2" charset="0"/>
              </a:rPr>
              <a:t>QR-</a:t>
            </a:r>
            <a:r>
              <a:rPr lang="ru-RU" sz="3200" dirty="0">
                <a:solidFill>
                  <a:srgbClr val="0033A0"/>
                </a:solidFill>
                <a:latin typeface="Montserrat Medium" pitchFamily="2" charset="0"/>
              </a:rPr>
              <a:t>код</a:t>
            </a:r>
            <a:endParaRPr lang="en-US" sz="3200" dirty="0">
              <a:solidFill>
                <a:srgbClr val="0033A0"/>
              </a:solidFill>
              <a:latin typeface="Montserrat Medium" pitchFamily="2" charset="0"/>
            </a:endParaRP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29</a:t>
            </a:fld>
            <a:endParaRPr lang="en-US" sz="900" dirty="0">
              <a:solidFill>
                <a:srgbClr val="0033A0"/>
              </a:solidFill>
              <a:latin typeface="Montserrat Medium" pitchFamily="2" charset="0"/>
            </a:endParaRPr>
          </a:p>
        </p:txBody>
      </p:sp>
      <p:sp>
        <p:nvSpPr>
          <p:cNvPr id="2" name="Номер слайда 6">
            <a:extLst>
              <a:ext uri="{FF2B5EF4-FFF2-40B4-BE49-F238E27FC236}">
                <a16:creationId xmlns:a16="http://schemas.microsoft.com/office/drawing/2014/main" id="{B8463F2C-7229-6259-B127-CD27433B0E7C}"/>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Полезные ресурсы</a:t>
            </a:r>
            <a:endParaRPr lang="en-US" sz="900" dirty="0">
              <a:solidFill>
                <a:srgbClr val="0033A0"/>
              </a:solidFill>
              <a:latin typeface="Montserrat Medium" pitchFamily="2" charset="0"/>
            </a:endParaRPr>
          </a:p>
        </p:txBody>
      </p:sp>
      <p:pic>
        <p:nvPicPr>
          <p:cNvPr id="3" name="Рисунок 2">
            <a:extLst>
              <a:ext uri="{FF2B5EF4-FFF2-40B4-BE49-F238E27FC236}">
                <a16:creationId xmlns:a16="http://schemas.microsoft.com/office/drawing/2014/main" id="{743BA811-A851-EA81-F20C-21D2CAB83DE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92563" y="1850215"/>
            <a:ext cx="6406079" cy="3590073"/>
          </a:xfrm>
          <a:prstGeom prst="roundRect">
            <a:avLst>
              <a:gd name="adj" fmla="val 4544"/>
            </a:avLst>
          </a:prstGeom>
          <a:ln>
            <a:solidFill>
              <a:schemeClr val="bg1">
                <a:lumMod val="85000"/>
              </a:schemeClr>
            </a:solidFill>
          </a:ln>
        </p:spPr>
      </p:pic>
      <p:sp>
        <p:nvSpPr>
          <p:cNvPr id="5" name="TextBox 4">
            <a:extLst>
              <a:ext uri="{FF2B5EF4-FFF2-40B4-BE49-F238E27FC236}">
                <a16:creationId xmlns:a16="http://schemas.microsoft.com/office/drawing/2014/main" id="{CAFFDD0A-E8DD-1977-3985-F377B247801A}"/>
              </a:ext>
            </a:extLst>
          </p:cNvPr>
          <p:cNvSpPr txBox="1"/>
          <p:nvPr/>
        </p:nvSpPr>
        <p:spPr>
          <a:xfrm>
            <a:off x="458532" y="1822922"/>
            <a:ext cx="3682852" cy="307777"/>
          </a:xfrm>
          <a:prstGeom prst="rect">
            <a:avLst/>
          </a:prstGeom>
          <a:noFill/>
        </p:spPr>
        <p:txBody>
          <a:bodyPr wrap="square">
            <a:spAutoFit/>
          </a:bodyPr>
          <a:lstStyle/>
          <a:p>
            <a:r>
              <a:rPr lang="en-US" sz="1400" dirty="0">
                <a:solidFill>
                  <a:srgbClr val="CF4520"/>
                </a:solidFill>
                <a:latin typeface="Montserrat Medium" pitchFamily="2" charset="0"/>
              </a:rPr>
              <a:t>https://www.qrcode-monkey.com</a:t>
            </a:r>
          </a:p>
        </p:txBody>
      </p:sp>
      <p:pic>
        <p:nvPicPr>
          <p:cNvPr id="11" name="Рисунок 10">
            <a:extLst>
              <a:ext uri="{FF2B5EF4-FFF2-40B4-BE49-F238E27FC236}">
                <a16:creationId xmlns:a16="http://schemas.microsoft.com/office/drawing/2014/main" id="{188D7891-2E16-1551-96A1-61F5087A5E7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3216" y="2281238"/>
            <a:ext cx="1944000" cy="1944000"/>
          </a:xfrm>
          <a:prstGeom prst="rect">
            <a:avLst/>
          </a:prstGeom>
        </p:spPr>
      </p:pic>
    </p:spTree>
    <p:extLst>
      <p:ext uri="{BB962C8B-B14F-4D97-AF65-F5344CB8AC3E}">
        <p14:creationId xmlns:p14="http://schemas.microsoft.com/office/powerpoint/2010/main" val="3894350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B7FCE29-81B1-BD65-EC4B-E41F37C3C911}"/>
              </a:ext>
            </a:extLst>
          </p:cNvPr>
          <p:cNvPicPr>
            <a:picLocks noChangeAspect="1"/>
          </p:cNvPicPr>
          <p:nvPr/>
        </p:nvPicPr>
        <p:blipFill>
          <a:blip r:embed="rId2"/>
          <a:stretch>
            <a:fillRect/>
          </a:stretch>
        </p:blipFill>
        <p:spPr>
          <a:xfrm>
            <a:off x="2099931" y="1189897"/>
            <a:ext cx="7841512" cy="5180852"/>
          </a:xfrm>
          <a:prstGeom prst="rect">
            <a:avLst/>
          </a:prstGeom>
        </p:spPr>
      </p:pic>
      <p:sp>
        <p:nvSpPr>
          <p:cNvPr id="4" name="TextBox 3">
            <a:extLst>
              <a:ext uri="{FF2B5EF4-FFF2-40B4-BE49-F238E27FC236}">
                <a16:creationId xmlns:a16="http://schemas.microsoft.com/office/drawing/2014/main" id="{70E22B25-AB74-EE63-F33D-5179C0A11C09}"/>
              </a:ext>
            </a:extLst>
          </p:cNvPr>
          <p:cNvSpPr txBox="1"/>
          <p:nvPr/>
        </p:nvSpPr>
        <p:spPr>
          <a:xfrm>
            <a:off x="418586" y="441821"/>
            <a:ext cx="6837928" cy="1077218"/>
          </a:xfrm>
          <a:prstGeom prst="rect">
            <a:avLst/>
          </a:prstGeom>
          <a:noFill/>
        </p:spPr>
        <p:txBody>
          <a:bodyPr wrap="square" rtlCol="0">
            <a:spAutoFit/>
          </a:bodyPr>
          <a:lstStyle/>
          <a:p>
            <a:r>
              <a:rPr lang="ru-RU" sz="3200" dirty="0">
                <a:solidFill>
                  <a:srgbClr val="0033A0"/>
                </a:solidFill>
                <a:latin typeface="Montserrat Medium" pitchFamily="2" charset="0"/>
              </a:rPr>
              <a:t>Ключевые константы</a:t>
            </a:r>
          </a:p>
          <a:p>
            <a:r>
              <a:rPr lang="ru-RU" sz="3200" dirty="0">
                <a:solidFill>
                  <a:srgbClr val="0033A0"/>
                </a:solidFill>
                <a:latin typeface="Montserrat Medium" pitchFamily="2" charset="0"/>
              </a:rPr>
              <a:t>Логотип</a:t>
            </a:r>
            <a:endParaRPr lang="en-US" sz="3200" dirty="0">
              <a:solidFill>
                <a:srgbClr val="0033A0"/>
              </a:solidFill>
              <a:latin typeface="Montserrat Medium" pitchFamily="2" charset="0"/>
            </a:endParaRP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3</a:t>
            </a:fld>
            <a:endParaRPr lang="en-US" sz="900" dirty="0">
              <a:solidFill>
                <a:srgbClr val="0033A0"/>
              </a:solidFill>
              <a:latin typeface="Montserrat Medium" pitchFamily="2" charset="0"/>
            </a:endParaRPr>
          </a:p>
        </p:txBody>
      </p:sp>
      <p:sp>
        <p:nvSpPr>
          <p:cNvPr id="8" name="Номер слайда 6">
            <a:extLst>
              <a:ext uri="{FF2B5EF4-FFF2-40B4-BE49-F238E27FC236}">
                <a16:creationId xmlns:a16="http://schemas.microsoft.com/office/drawing/2014/main" id="{A6C9734E-9C61-0294-5902-7036A82BD134}"/>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Работа с брендом</a:t>
            </a:r>
            <a:endParaRPr lang="en-US" sz="900" dirty="0">
              <a:solidFill>
                <a:srgbClr val="0033A0"/>
              </a:solidFill>
              <a:latin typeface="Montserrat Medium" pitchFamily="2" charset="0"/>
            </a:endParaRPr>
          </a:p>
        </p:txBody>
      </p:sp>
    </p:spTree>
    <p:extLst>
      <p:ext uri="{BB962C8B-B14F-4D97-AF65-F5344CB8AC3E}">
        <p14:creationId xmlns:p14="http://schemas.microsoft.com/office/powerpoint/2010/main" val="918432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8725414" cy="1077218"/>
          </a:xfrm>
          <a:prstGeom prst="rect">
            <a:avLst/>
          </a:prstGeom>
          <a:noFill/>
        </p:spPr>
        <p:txBody>
          <a:bodyPr wrap="square" rtlCol="0">
            <a:spAutoFit/>
          </a:bodyPr>
          <a:lstStyle/>
          <a:p>
            <a:r>
              <a:rPr lang="ru-RU" sz="3200" dirty="0">
                <a:solidFill>
                  <a:srgbClr val="0033A0"/>
                </a:solidFill>
                <a:latin typeface="Montserrat Medium" pitchFamily="2" charset="0"/>
              </a:rPr>
              <a:t>Еще один полезный ресурс</a:t>
            </a:r>
          </a:p>
          <a:p>
            <a:r>
              <a:rPr lang="ru-RU" sz="3200" dirty="0">
                <a:solidFill>
                  <a:srgbClr val="0033A0"/>
                </a:solidFill>
                <a:latin typeface="Montserrat Medium" pitchFamily="2" charset="0"/>
              </a:rPr>
              <a:t>Телеграм-канал</a:t>
            </a: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30</a:t>
            </a:fld>
            <a:endParaRPr lang="en-US" sz="900" dirty="0">
              <a:solidFill>
                <a:srgbClr val="0033A0"/>
              </a:solidFill>
              <a:latin typeface="Montserrat Medium" pitchFamily="2" charset="0"/>
            </a:endParaRPr>
          </a:p>
        </p:txBody>
      </p:sp>
      <p:sp>
        <p:nvSpPr>
          <p:cNvPr id="2" name="Номер слайда 6">
            <a:extLst>
              <a:ext uri="{FF2B5EF4-FFF2-40B4-BE49-F238E27FC236}">
                <a16:creationId xmlns:a16="http://schemas.microsoft.com/office/drawing/2014/main" id="{6751FA2D-9DA2-31C6-FB25-3BB9BFEADEEE}"/>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Полезные ресурсы</a:t>
            </a:r>
            <a:endParaRPr lang="en-US" sz="900" dirty="0">
              <a:solidFill>
                <a:srgbClr val="0033A0"/>
              </a:solidFill>
              <a:latin typeface="Montserrat Medium" pitchFamily="2" charset="0"/>
            </a:endParaRPr>
          </a:p>
        </p:txBody>
      </p:sp>
      <p:pic>
        <p:nvPicPr>
          <p:cNvPr id="5" name="Рисунок 4">
            <a:extLst>
              <a:ext uri="{FF2B5EF4-FFF2-40B4-BE49-F238E27FC236}">
                <a16:creationId xmlns:a16="http://schemas.microsoft.com/office/drawing/2014/main" id="{9E5FBC64-93C3-F83A-4A91-C298B2A7E4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87247" y="1577617"/>
            <a:ext cx="4042144" cy="4042144"/>
          </a:xfrm>
          <a:prstGeom prst="rect">
            <a:avLst/>
          </a:prstGeom>
        </p:spPr>
      </p:pic>
      <p:sp>
        <p:nvSpPr>
          <p:cNvPr id="9" name="TextBox 8">
            <a:extLst>
              <a:ext uri="{FF2B5EF4-FFF2-40B4-BE49-F238E27FC236}">
                <a16:creationId xmlns:a16="http://schemas.microsoft.com/office/drawing/2014/main" id="{319D7CC1-3437-46E7-71BA-475FE385A88D}"/>
              </a:ext>
            </a:extLst>
          </p:cNvPr>
          <p:cNvSpPr txBox="1"/>
          <p:nvPr/>
        </p:nvSpPr>
        <p:spPr>
          <a:xfrm>
            <a:off x="3772123" y="5597021"/>
            <a:ext cx="4472392" cy="461665"/>
          </a:xfrm>
          <a:prstGeom prst="rect">
            <a:avLst/>
          </a:prstGeom>
          <a:noFill/>
        </p:spPr>
        <p:txBody>
          <a:bodyPr wrap="square" rtlCol="0">
            <a:spAutoFit/>
          </a:bodyPr>
          <a:lstStyle/>
          <a:p>
            <a:pPr algn="ctr"/>
            <a:r>
              <a:rPr lang="en-US" sz="2400" dirty="0">
                <a:solidFill>
                  <a:srgbClr val="0033A0"/>
                </a:solidFill>
                <a:latin typeface="Montserrat Medium" pitchFamily="2" charset="0"/>
              </a:rPr>
              <a:t>https://t.me/spaceslidespro</a:t>
            </a:r>
            <a:endParaRPr lang="ru-RU" sz="2400" dirty="0">
              <a:solidFill>
                <a:srgbClr val="0033A0"/>
              </a:solidFill>
              <a:latin typeface="Montserrat Medium" pitchFamily="2" charset="0"/>
            </a:endParaRPr>
          </a:p>
        </p:txBody>
      </p:sp>
    </p:spTree>
    <p:extLst>
      <p:ext uri="{BB962C8B-B14F-4D97-AF65-F5344CB8AC3E}">
        <p14:creationId xmlns:p14="http://schemas.microsoft.com/office/powerpoint/2010/main" val="1292475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33A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2F1B4B-AC7D-8FB5-6860-0114F02115D0}"/>
              </a:ext>
            </a:extLst>
          </p:cNvPr>
          <p:cNvSpPr txBox="1"/>
          <p:nvPr/>
        </p:nvSpPr>
        <p:spPr>
          <a:xfrm>
            <a:off x="400641" y="1829351"/>
            <a:ext cx="9311684" cy="2554545"/>
          </a:xfrm>
          <a:prstGeom prst="rect">
            <a:avLst/>
          </a:prstGeom>
          <a:noFill/>
        </p:spPr>
        <p:txBody>
          <a:bodyPr wrap="square" rtlCol="0">
            <a:spAutoFit/>
          </a:bodyPr>
          <a:lstStyle/>
          <a:p>
            <a:r>
              <a:rPr lang="ru-RU" sz="8000" dirty="0">
                <a:solidFill>
                  <a:schemeClr val="bg1"/>
                </a:solidFill>
                <a:latin typeface="Montserrat Medium" pitchFamily="2" charset="0"/>
              </a:rPr>
              <a:t>Спасибо </a:t>
            </a:r>
            <a:br>
              <a:rPr lang="ru-RU" sz="8000" dirty="0">
                <a:solidFill>
                  <a:schemeClr val="bg1"/>
                </a:solidFill>
                <a:latin typeface="Montserrat Medium" pitchFamily="2" charset="0"/>
              </a:rPr>
            </a:br>
            <a:r>
              <a:rPr lang="ru-RU" sz="8000" dirty="0">
                <a:solidFill>
                  <a:schemeClr val="bg1"/>
                </a:solidFill>
                <a:latin typeface="Montserrat Medium" pitchFamily="2" charset="0"/>
              </a:rPr>
              <a:t>за внимание!</a:t>
            </a:r>
            <a:endParaRPr lang="en-US" sz="8000" dirty="0">
              <a:solidFill>
                <a:schemeClr val="bg1"/>
              </a:solidFill>
              <a:latin typeface="Montserrat Medium" pitchFamily="2" charset="0"/>
            </a:endParaRPr>
          </a:p>
        </p:txBody>
      </p:sp>
      <p:sp>
        <p:nvSpPr>
          <p:cNvPr id="3" name="TextBox 2">
            <a:extLst>
              <a:ext uri="{FF2B5EF4-FFF2-40B4-BE49-F238E27FC236}">
                <a16:creationId xmlns:a16="http://schemas.microsoft.com/office/drawing/2014/main" id="{9FF2115D-4F44-1245-06FF-825EACFE987C}"/>
              </a:ext>
            </a:extLst>
          </p:cNvPr>
          <p:cNvSpPr txBox="1"/>
          <p:nvPr/>
        </p:nvSpPr>
        <p:spPr>
          <a:xfrm>
            <a:off x="469753" y="5715000"/>
            <a:ext cx="1805135" cy="646331"/>
          </a:xfrm>
          <a:prstGeom prst="rect">
            <a:avLst/>
          </a:prstGeom>
          <a:noFill/>
        </p:spPr>
        <p:txBody>
          <a:bodyPr wrap="square" rtlCol="0">
            <a:spAutoFit/>
          </a:bodyPr>
          <a:lstStyle/>
          <a:p>
            <a:r>
              <a:rPr lang="ru-RU" sz="900" dirty="0">
                <a:solidFill>
                  <a:schemeClr val="bg1"/>
                </a:solidFill>
                <a:latin typeface="Montserrat SemiBold" pitchFamily="2" charset="0"/>
              </a:rPr>
              <a:t>Илья Ершов</a:t>
            </a:r>
          </a:p>
          <a:p>
            <a:r>
              <a:rPr lang="ru-RU" sz="900" dirty="0">
                <a:solidFill>
                  <a:schemeClr val="bg1"/>
                </a:solidFill>
                <a:latin typeface="Montserrat Light" pitchFamily="2" charset="0"/>
              </a:rPr>
              <a:t>Бренд-менеджер</a:t>
            </a:r>
          </a:p>
          <a:p>
            <a:endParaRPr lang="ru-RU" sz="900" dirty="0">
              <a:solidFill>
                <a:schemeClr val="bg1"/>
              </a:solidFill>
              <a:latin typeface="Montserrat Light" pitchFamily="2" charset="0"/>
            </a:endParaRPr>
          </a:p>
          <a:p>
            <a:r>
              <a:rPr lang="ru-RU" sz="900" dirty="0">
                <a:solidFill>
                  <a:schemeClr val="bg1"/>
                </a:solidFill>
                <a:latin typeface="Montserrat Light" pitchFamily="2" charset="0"/>
              </a:rPr>
              <a:t>25 Января 2023</a:t>
            </a:r>
            <a:endParaRPr lang="en-US" sz="900" dirty="0">
              <a:solidFill>
                <a:schemeClr val="bg1"/>
              </a:solidFill>
              <a:latin typeface="Montserrat Light" pitchFamily="2" charset="0"/>
            </a:endParaRPr>
          </a:p>
        </p:txBody>
      </p:sp>
    </p:spTree>
    <p:extLst>
      <p:ext uri="{BB962C8B-B14F-4D97-AF65-F5344CB8AC3E}">
        <p14:creationId xmlns:p14="http://schemas.microsoft.com/office/powerpoint/2010/main" val="1698201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4242939-4BFC-5ED8-B21C-E1673171DAF2}"/>
              </a:ext>
            </a:extLst>
          </p:cNvPr>
          <p:cNvPicPr>
            <a:picLocks noChangeAspect="1"/>
          </p:cNvPicPr>
          <p:nvPr/>
        </p:nvPicPr>
        <p:blipFill>
          <a:blip r:embed="rId2"/>
          <a:stretch>
            <a:fillRect/>
          </a:stretch>
        </p:blipFill>
        <p:spPr>
          <a:xfrm>
            <a:off x="962247" y="1364816"/>
            <a:ext cx="9266274" cy="4978537"/>
          </a:xfrm>
          <a:prstGeom prst="rect">
            <a:avLst/>
          </a:prstGeom>
        </p:spPr>
      </p:pic>
      <p:sp>
        <p:nvSpPr>
          <p:cNvPr id="4" name="TextBox 3">
            <a:extLst>
              <a:ext uri="{FF2B5EF4-FFF2-40B4-BE49-F238E27FC236}">
                <a16:creationId xmlns:a16="http://schemas.microsoft.com/office/drawing/2014/main" id="{70E22B25-AB74-EE63-F33D-5179C0A11C09}"/>
              </a:ext>
            </a:extLst>
          </p:cNvPr>
          <p:cNvSpPr txBox="1"/>
          <p:nvPr/>
        </p:nvSpPr>
        <p:spPr>
          <a:xfrm>
            <a:off x="418586" y="441821"/>
            <a:ext cx="6837928" cy="1077218"/>
          </a:xfrm>
          <a:prstGeom prst="rect">
            <a:avLst/>
          </a:prstGeom>
          <a:noFill/>
        </p:spPr>
        <p:txBody>
          <a:bodyPr wrap="square" rtlCol="0">
            <a:spAutoFit/>
          </a:bodyPr>
          <a:lstStyle/>
          <a:p>
            <a:r>
              <a:rPr lang="ru-RU" sz="3200" dirty="0">
                <a:solidFill>
                  <a:srgbClr val="0033A0"/>
                </a:solidFill>
                <a:latin typeface="Montserrat Medium" pitchFamily="2" charset="0"/>
              </a:rPr>
              <a:t>Ключевые константы</a:t>
            </a:r>
          </a:p>
          <a:p>
            <a:r>
              <a:rPr lang="ru-RU" sz="3200" dirty="0">
                <a:solidFill>
                  <a:srgbClr val="0033A0"/>
                </a:solidFill>
                <a:latin typeface="Montserrat Medium" pitchFamily="2" charset="0"/>
              </a:rPr>
              <a:t>Логотип</a:t>
            </a:r>
            <a:endParaRPr lang="en-US" sz="3200" dirty="0">
              <a:solidFill>
                <a:srgbClr val="0033A0"/>
              </a:solidFill>
              <a:latin typeface="Montserrat Medium" pitchFamily="2" charset="0"/>
            </a:endParaRP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4</a:t>
            </a:fld>
            <a:endParaRPr lang="en-US" sz="900" dirty="0">
              <a:solidFill>
                <a:srgbClr val="0033A0"/>
              </a:solidFill>
              <a:latin typeface="Montserrat Medium" pitchFamily="2" charset="0"/>
            </a:endParaRPr>
          </a:p>
        </p:txBody>
      </p:sp>
      <p:sp>
        <p:nvSpPr>
          <p:cNvPr id="8" name="Номер слайда 6">
            <a:extLst>
              <a:ext uri="{FF2B5EF4-FFF2-40B4-BE49-F238E27FC236}">
                <a16:creationId xmlns:a16="http://schemas.microsoft.com/office/drawing/2014/main" id="{A6C9734E-9C61-0294-5902-7036A82BD134}"/>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Работа с брендом</a:t>
            </a:r>
            <a:endParaRPr lang="en-US" sz="900" dirty="0">
              <a:solidFill>
                <a:srgbClr val="0033A0"/>
              </a:solidFill>
              <a:latin typeface="Montserrat Medium" pitchFamily="2" charset="0"/>
            </a:endParaRPr>
          </a:p>
        </p:txBody>
      </p:sp>
    </p:spTree>
    <p:extLst>
      <p:ext uri="{BB962C8B-B14F-4D97-AF65-F5344CB8AC3E}">
        <p14:creationId xmlns:p14="http://schemas.microsoft.com/office/powerpoint/2010/main" val="3426727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6837928" cy="1077218"/>
          </a:xfrm>
          <a:prstGeom prst="rect">
            <a:avLst/>
          </a:prstGeom>
          <a:noFill/>
        </p:spPr>
        <p:txBody>
          <a:bodyPr wrap="square" rtlCol="0">
            <a:spAutoFit/>
          </a:bodyPr>
          <a:lstStyle/>
          <a:p>
            <a:r>
              <a:rPr lang="ru-RU" sz="3200" dirty="0">
                <a:solidFill>
                  <a:srgbClr val="0033A0"/>
                </a:solidFill>
                <a:latin typeface="Montserrat Medium" pitchFamily="2" charset="0"/>
              </a:rPr>
              <a:t>Ключевые константы</a:t>
            </a:r>
          </a:p>
          <a:p>
            <a:r>
              <a:rPr lang="ru-RU" sz="3200" dirty="0" err="1">
                <a:solidFill>
                  <a:srgbClr val="0033A0"/>
                </a:solidFill>
                <a:latin typeface="Montserrat Medium" pitchFamily="2" charset="0"/>
              </a:rPr>
              <a:t>Кобрендинг</a:t>
            </a:r>
            <a:endParaRPr lang="en-US" sz="3200" dirty="0">
              <a:solidFill>
                <a:srgbClr val="0033A0"/>
              </a:solidFill>
              <a:latin typeface="Montserrat Medium" pitchFamily="2" charset="0"/>
            </a:endParaRP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5</a:t>
            </a:fld>
            <a:endParaRPr lang="en-US" sz="900" dirty="0">
              <a:solidFill>
                <a:srgbClr val="0033A0"/>
              </a:solidFill>
              <a:latin typeface="Montserrat Medium" pitchFamily="2" charset="0"/>
            </a:endParaRPr>
          </a:p>
        </p:txBody>
      </p:sp>
      <p:sp>
        <p:nvSpPr>
          <p:cNvPr id="8" name="Номер слайда 6">
            <a:extLst>
              <a:ext uri="{FF2B5EF4-FFF2-40B4-BE49-F238E27FC236}">
                <a16:creationId xmlns:a16="http://schemas.microsoft.com/office/drawing/2014/main" id="{A6C9734E-9C61-0294-5902-7036A82BD134}"/>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Работа с брендом</a:t>
            </a:r>
            <a:endParaRPr lang="en-US" sz="900" dirty="0">
              <a:solidFill>
                <a:srgbClr val="0033A0"/>
              </a:solidFill>
              <a:latin typeface="Montserrat Medium" pitchFamily="2" charset="0"/>
            </a:endParaRPr>
          </a:p>
        </p:txBody>
      </p:sp>
      <p:pic>
        <p:nvPicPr>
          <p:cNvPr id="3" name="Рисунок 2">
            <a:extLst>
              <a:ext uri="{FF2B5EF4-FFF2-40B4-BE49-F238E27FC236}">
                <a16:creationId xmlns:a16="http://schemas.microsoft.com/office/drawing/2014/main" id="{E83A2D03-44D7-F9A6-6CC0-B4149F343F51}"/>
              </a:ext>
            </a:extLst>
          </p:cNvPr>
          <p:cNvPicPr>
            <a:picLocks noChangeAspect="1"/>
          </p:cNvPicPr>
          <p:nvPr/>
        </p:nvPicPr>
        <p:blipFill>
          <a:blip r:embed="rId4"/>
          <a:stretch>
            <a:fillRect/>
          </a:stretch>
        </p:blipFill>
        <p:spPr>
          <a:xfrm>
            <a:off x="418586" y="1786425"/>
            <a:ext cx="5347856" cy="1730663"/>
          </a:xfrm>
          <a:prstGeom prst="rect">
            <a:avLst/>
          </a:prstGeom>
        </p:spPr>
      </p:pic>
      <p:pic>
        <p:nvPicPr>
          <p:cNvPr id="9" name="Рисунок 8">
            <a:extLst>
              <a:ext uri="{FF2B5EF4-FFF2-40B4-BE49-F238E27FC236}">
                <a16:creationId xmlns:a16="http://schemas.microsoft.com/office/drawing/2014/main" id="{1FFBDF7E-90A0-692B-A5BC-1D53F23657EC}"/>
              </a:ext>
            </a:extLst>
          </p:cNvPr>
          <p:cNvPicPr>
            <a:picLocks noChangeAspect="1"/>
          </p:cNvPicPr>
          <p:nvPr/>
        </p:nvPicPr>
        <p:blipFill>
          <a:blip r:embed="rId5"/>
          <a:stretch>
            <a:fillRect/>
          </a:stretch>
        </p:blipFill>
        <p:spPr>
          <a:xfrm>
            <a:off x="6254569" y="1780354"/>
            <a:ext cx="2988528" cy="1806133"/>
          </a:xfrm>
          <a:prstGeom prst="rect">
            <a:avLst/>
          </a:prstGeom>
        </p:spPr>
      </p:pic>
      <p:pic>
        <p:nvPicPr>
          <p:cNvPr id="11" name="Рисунок 10">
            <a:extLst>
              <a:ext uri="{FF2B5EF4-FFF2-40B4-BE49-F238E27FC236}">
                <a16:creationId xmlns:a16="http://schemas.microsoft.com/office/drawing/2014/main" id="{AADEEC36-F006-95F3-3673-1D1F9F75E10E}"/>
              </a:ext>
            </a:extLst>
          </p:cNvPr>
          <p:cNvPicPr>
            <a:picLocks noChangeAspect="1"/>
          </p:cNvPicPr>
          <p:nvPr/>
        </p:nvPicPr>
        <p:blipFill>
          <a:blip r:embed="rId6"/>
          <a:stretch>
            <a:fillRect/>
          </a:stretch>
        </p:blipFill>
        <p:spPr>
          <a:xfrm>
            <a:off x="1962086" y="4049817"/>
            <a:ext cx="3905150" cy="1806132"/>
          </a:xfrm>
          <a:prstGeom prst="rect">
            <a:avLst/>
          </a:prstGeom>
        </p:spPr>
      </p:pic>
      <p:pic>
        <p:nvPicPr>
          <p:cNvPr id="13" name="Рисунок 12">
            <a:extLst>
              <a:ext uri="{FF2B5EF4-FFF2-40B4-BE49-F238E27FC236}">
                <a16:creationId xmlns:a16="http://schemas.microsoft.com/office/drawing/2014/main" id="{DBEA56E7-AB1E-CAFB-04EA-131590599D73}"/>
              </a:ext>
            </a:extLst>
          </p:cNvPr>
          <p:cNvPicPr>
            <a:picLocks noChangeAspect="1"/>
          </p:cNvPicPr>
          <p:nvPr/>
        </p:nvPicPr>
        <p:blipFill>
          <a:blip r:embed="rId7"/>
          <a:stretch>
            <a:fillRect/>
          </a:stretch>
        </p:blipFill>
        <p:spPr>
          <a:xfrm>
            <a:off x="6254569" y="4007654"/>
            <a:ext cx="2902944" cy="1813659"/>
          </a:xfrm>
          <a:prstGeom prst="rect">
            <a:avLst/>
          </a:prstGeom>
        </p:spPr>
      </p:pic>
    </p:spTree>
    <p:extLst>
      <p:ext uri="{BB962C8B-B14F-4D97-AF65-F5344CB8AC3E}">
        <p14:creationId xmlns:p14="http://schemas.microsoft.com/office/powerpoint/2010/main" val="4117379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6837928" cy="1077218"/>
          </a:xfrm>
          <a:prstGeom prst="rect">
            <a:avLst/>
          </a:prstGeom>
          <a:noFill/>
        </p:spPr>
        <p:txBody>
          <a:bodyPr wrap="square" rtlCol="0">
            <a:spAutoFit/>
          </a:bodyPr>
          <a:lstStyle/>
          <a:p>
            <a:r>
              <a:rPr lang="ru-RU" sz="3200" dirty="0">
                <a:solidFill>
                  <a:srgbClr val="0033A0"/>
                </a:solidFill>
                <a:latin typeface="Montserrat Medium" pitchFamily="2" charset="0"/>
              </a:rPr>
              <a:t>Ключевые константы</a:t>
            </a:r>
          </a:p>
          <a:p>
            <a:r>
              <a:rPr lang="ru-RU" sz="3200" dirty="0">
                <a:solidFill>
                  <a:srgbClr val="0033A0"/>
                </a:solidFill>
                <a:latin typeface="Montserrat Medium" pitchFamily="2" charset="0"/>
              </a:rPr>
              <a:t>Цвет</a:t>
            </a:r>
            <a:endParaRPr lang="en-US" sz="3200" dirty="0">
              <a:solidFill>
                <a:srgbClr val="0033A0"/>
              </a:solidFill>
              <a:latin typeface="Montserrat Medium" pitchFamily="2" charset="0"/>
            </a:endParaRP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6</a:t>
            </a:fld>
            <a:endParaRPr lang="en-US" sz="900" dirty="0">
              <a:solidFill>
                <a:srgbClr val="0033A0"/>
              </a:solidFill>
              <a:latin typeface="Montserrat Medium" pitchFamily="2" charset="0"/>
            </a:endParaRPr>
          </a:p>
        </p:txBody>
      </p:sp>
      <p:sp>
        <p:nvSpPr>
          <p:cNvPr id="8" name="Номер слайда 6">
            <a:extLst>
              <a:ext uri="{FF2B5EF4-FFF2-40B4-BE49-F238E27FC236}">
                <a16:creationId xmlns:a16="http://schemas.microsoft.com/office/drawing/2014/main" id="{A6C9734E-9C61-0294-5902-7036A82BD134}"/>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Работа с брендом</a:t>
            </a:r>
            <a:endParaRPr lang="en-US" sz="900" dirty="0">
              <a:solidFill>
                <a:srgbClr val="0033A0"/>
              </a:solidFill>
              <a:latin typeface="Montserrat Medium" pitchFamily="2" charset="0"/>
            </a:endParaRPr>
          </a:p>
        </p:txBody>
      </p:sp>
      <p:pic>
        <p:nvPicPr>
          <p:cNvPr id="9" name="Рисунок 8">
            <a:extLst>
              <a:ext uri="{FF2B5EF4-FFF2-40B4-BE49-F238E27FC236}">
                <a16:creationId xmlns:a16="http://schemas.microsoft.com/office/drawing/2014/main" id="{75B43D07-20B3-759D-0EE3-C08E44079D3D}"/>
              </a:ext>
            </a:extLst>
          </p:cNvPr>
          <p:cNvPicPr>
            <a:picLocks noChangeAspect="1"/>
          </p:cNvPicPr>
          <p:nvPr/>
        </p:nvPicPr>
        <p:blipFill>
          <a:blip r:embed="rId4"/>
          <a:stretch>
            <a:fillRect/>
          </a:stretch>
        </p:blipFill>
        <p:spPr>
          <a:xfrm>
            <a:off x="1147762" y="2022346"/>
            <a:ext cx="2863536" cy="3113217"/>
          </a:xfrm>
          <a:prstGeom prst="rect">
            <a:avLst/>
          </a:prstGeom>
        </p:spPr>
      </p:pic>
      <p:pic>
        <p:nvPicPr>
          <p:cNvPr id="10" name="Рисунок 9">
            <a:extLst>
              <a:ext uri="{FF2B5EF4-FFF2-40B4-BE49-F238E27FC236}">
                <a16:creationId xmlns:a16="http://schemas.microsoft.com/office/drawing/2014/main" id="{44E4C4B2-5A16-F94B-DE74-F429662AFB63}"/>
              </a:ext>
            </a:extLst>
          </p:cNvPr>
          <p:cNvPicPr>
            <a:picLocks noChangeAspect="1"/>
          </p:cNvPicPr>
          <p:nvPr/>
        </p:nvPicPr>
        <p:blipFill>
          <a:blip r:embed="rId5"/>
          <a:stretch>
            <a:fillRect/>
          </a:stretch>
        </p:blipFill>
        <p:spPr>
          <a:xfrm>
            <a:off x="4572000" y="2022346"/>
            <a:ext cx="2863536" cy="3113217"/>
          </a:xfrm>
          <a:prstGeom prst="rect">
            <a:avLst/>
          </a:prstGeom>
        </p:spPr>
      </p:pic>
      <p:pic>
        <p:nvPicPr>
          <p:cNvPr id="11" name="Рисунок 10">
            <a:extLst>
              <a:ext uri="{FF2B5EF4-FFF2-40B4-BE49-F238E27FC236}">
                <a16:creationId xmlns:a16="http://schemas.microsoft.com/office/drawing/2014/main" id="{0DAF5207-0E2B-C2B6-5629-B78EA23DBE28}"/>
              </a:ext>
            </a:extLst>
          </p:cNvPr>
          <p:cNvPicPr>
            <a:picLocks noChangeAspect="1"/>
          </p:cNvPicPr>
          <p:nvPr/>
        </p:nvPicPr>
        <p:blipFill>
          <a:blip r:embed="rId6"/>
          <a:stretch>
            <a:fillRect/>
          </a:stretch>
        </p:blipFill>
        <p:spPr>
          <a:xfrm>
            <a:off x="8000446" y="2022346"/>
            <a:ext cx="2863536" cy="3113217"/>
          </a:xfrm>
          <a:prstGeom prst="rect">
            <a:avLst/>
          </a:prstGeom>
        </p:spPr>
      </p:pic>
    </p:spTree>
    <p:extLst>
      <p:ext uri="{BB962C8B-B14F-4D97-AF65-F5344CB8AC3E}">
        <p14:creationId xmlns:p14="http://schemas.microsoft.com/office/powerpoint/2010/main" val="141410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B638D571-C640-BEE7-5031-5BA531A73ADA}"/>
              </a:ext>
            </a:extLst>
          </p:cNvPr>
          <p:cNvPicPr>
            <a:picLocks noChangeAspect="1"/>
          </p:cNvPicPr>
          <p:nvPr/>
        </p:nvPicPr>
        <p:blipFill>
          <a:blip r:embed="rId2"/>
          <a:stretch>
            <a:fillRect/>
          </a:stretch>
        </p:blipFill>
        <p:spPr>
          <a:xfrm>
            <a:off x="2550691" y="1265274"/>
            <a:ext cx="7764512" cy="4784669"/>
          </a:xfrm>
          <a:prstGeom prst="rect">
            <a:avLst/>
          </a:prstGeom>
        </p:spPr>
      </p:pic>
      <p:sp>
        <p:nvSpPr>
          <p:cNvPr id="4" name="TextBox 3">
            <a:extLst>
              <a:ext uri="{FF2B5EF4-FFF2-40B4-BE49-F238E27FC236}">
                <a16:creationId xmlns:a16="http://schemas.microsoft.com/office/drawing/2014/main" id="{70E22B25-AB74-EE63-F33D-5179C0A11C09}"/>
              </a:ext>
            </a:extLst>
          </p:cNvPr>
          <p:cNvSpPr txBox="1"/>
          <p:nvPr/>
        </p:nvSpPr>
        <p:spPr>
          <a:xfrm>
            <a:off x="418586" y="441821"/>
            <a:ext cx="6837928" cy="1077218"/>
          </a:xfrm>
          <a:prstGeom prst="rect">
            <a:avLst/>
          </a:prstGeom>
          <a:noFill/>
        </p:spPr>
        <p:txBody>
          <a:bodyPr wrap="square" rtlCol="0">
            <a:spAutoFit/>
          </a:bodyPr>
          <a:lstStyle/>
          <a:p>
            <a:r>
              <a:rPr lang="ru-RU" sz="3200" dirty="0">
                <a:solidFill>
                  <a:srgbClr val="0033A0"/>
                </a:solidFill>
                <a:latin typeface="Montserrat Medium" pitchFamily="2" charset="0"/>
              </a:rPr>
              <a:t>Ключевые константы</a:t>
            </a:r>
          </a:p>
          <a:p>
            <a:r>
              <a:rPr lang="ru-RU" sz="3200" dirty="0">
                <a:solidFill>
                  <a:srgbClr val="0033A0"/>
                </a:solidFill>
                <a:latin typeface="Montserrat Medium" pitchFamily="2" charset="0"/>
              </a:rPr>
              <a:t>Шрифт</a:t>
            </a:r>
            <a:endParaRPr lang="en-US" sz="3200" dirty="0">
              <a:solidFill>
                <a:srgbClr val="0033A0"/>
              </a:solidFill>
              <a:latin typeface="Montserrat Medium" pitchFamily="2" charset="0"/>
            </a:endParaRP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7</a:t>
            </a:fld>
            <a:endParaRPr lang="en-US" sz="900" dirty="0">
              <a:solidFill>
                <a:srgbClr val="0033A0"/>
              </a:solidFill>
              <a:latin typeface="Montserrat Medium" pitchFamily="2" charset="0"/>
            </a:endParaRPr>
          </a:p>
        </p:txBody>
      </p:sp>
      <p:sp>
        <p:nvSpPr>
          <p:cNvPr id="8" name="Номер слайда 6">
            <a:extLst>
              <a:ext uri="{FF2B5EF4-FFF2-40B4-BE49-F238E27FC236}">
                <a16:creationId xmlns:a16="http://schemas.microsoft.com/office/drawing/2014/main" id="{A6C9734E-9C61-0294-5902-7036A82BD134}"/>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Работа с брендом</a:t>
            </a:r>
            <a:endParaRPr lang="en-US" sz="900" dirty="0">
              <a:solidFill>
                <a:srgbClr val="0033A0"/>
              </a:solidFill>
              <a:latin typeface="Montserrat Medium" pitchFamily="2" charset="0"/>
            </a:endParaRPr>
          </a:p>
        </p:txBody>
      </p:sp>
    </p:spTree>
    <p:extLst>
      <p:ext uri="{BB962C8B-B14F-4D97-AF65-F5344CB8AC3E}">
        <p14:creationId xmlns:p14="http://schemas.microsoft.com/office/powerpoint/2010/main" val="433281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6837928" cy="584775"/>
          </a:xfrm>
          <a:prstGeom prst="rect">
            <a:avLst/>
          </a:prstGeom>
          <a:noFill/>
        </p:spPr>
        <p:txBody>
          <a:bodyPr wrap="square" rtlCol="0">
            <a:spAutoFit/>
          </a:bodyPr>
          <a:lstStyle/>
          <a:p>
            <a:r>
              <a:rPr lang="ru-RU" sz="3200" dirty="0">
                <a:solidFill>
                  <a:srgbClr val="0033A0"/>
                </a:solidFill>
                <a:latin typeface="Montserrat Medium" pitchFamily="2" charset="0"/>
              </a:rPr>
              <a:t>Возможности </a:t>
            </a:r>
            <a:r>
              <a:rPr lang="en-US" sz="3200" dirty="0">
                <a:solidFill>
                  <a:srgbClr val="0033A0"/>
                </a:solidFill>
                <a:latin typeface="Montserrat Medium" pitchFamily="2" charset="0"/>
              </a:rPr>
              <a:t>PowerPoint</a:t>
            </a: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8</a:t>
            </a:fld>
            <a:endParaRPr lang="en-US" sz="900" dirty="0">
              <a:solidFill>
                <a:srgbClr val="0033A0"/>
              </a:solidFill>
              <a:latin typeface="Montserrat Medium" pitchFamily="2" charset="0"/>
            </a:endParaRPr>
          </a:p>
        </p:txBody>
      </p:sp>
      <p:sp>
        <p:nvSpPr>
          <p:cNvPr id="8" name="Номер слайда 6">
            <a:extLst>
              <a:ext uri="{FF2B5EF4-FFF2-40B4-BE49-F238E27FC236}">
                <a16:creationId xmlns:a16="http://schemas.microsoft.com/office/drawing/2014/main" id="{A6C9734E-9C61-0294-5902-7036A82BD134}"/>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Возможности программы</a:t>
            </a:r>
            <a:endParaRPr lang="en-US" sz="900" dirty="0">
              <a:solidFill>
                <a:srgbClr val="0033A0"/>
              </a:solidFill>
              <a:latin typeface="Montserrat Medium" pitchFamily="2" charset="0"/>
            </a:endParaRPr>
          </a:p>
        </p:txBody>
      </p:sp>
      <p:pic>
        <p:nvPicPr>
          <p:cNvPr id="3" name="Рисунок 2">
            <a:extLst>
              <a:ext uri="{FF2B5EF4-FFF2-40B4-BE49-F238E27FC236}">
                <a16:creationId xmlns:a16="http://schemas.microsoft.com/office/drawing/2014/main" id="{8FD003C3-2934-ED37-8FEB-23712492A2ED}"/>
              </a:ext>
            </a:extLst>
          </p:cNvPr>
          <p:cNvPicPr>
            <a:picLocks noChangeAspect="1"/>
          </p:cNvPicPr>
          <p:nvPr/>
        </p:nvPicPr>
        <p:blipFill>
          <a:blip r:embed="rId4"/>
          <a:stretch>
            <a:fillRect/>
          </a:stretch>
        </p:blipFill>
        <p:spPr>
          <a:xfrm>
            <a:off x="444796" y="1047865"/>
            <a:ext cx="6828485" cy="4847893"/>
          </a:xfrm>
          <a:prstGeom prst="rect">
            <a:avLst/>
          </a:prstGeom>
        </p:spPr>
      </p:pic>
      <p:pic>
        <p:nvPicPr>
          <p:cNvPr id="13" name="Рисунок 12">
            <a:extLst>
              <a:ext uri="{FF2B5EF4-FFF2-40B4-BE49-F238E27FC236}">
                <a16:creationId xmlns:a16="http://schemas.microsoft.com/office/drawing/2014/main" id="{2D3EC3E4-2763-BED0-4217-870E5BBE0E1C}"/>
              </a:ext>
            </a:extLst>
          </p:cNvPr>
          <p:cNvPicPr>
            <a:picLocks noChangeAspect="1"/>
          </p:cNvPicPr>
          <p:nvPr/>
        </p:nvPicPr>
        <p:blipFill>
          <a:blip r:embed="rId5"/>
          <a:stretch>
            <a:fillRect/>
          </a:stretch>
        </p:blipFill>
        <p:spPr>
          <a:xfrm>
            <a:off x="7721225" y="1057071"/>
            <a:ext cx="1991100" cy="3610622"/>
          </a:xfrm>
          <a:prstGeom prst="rect">
            <a:avLst/>
          </a:prstGeom>
        </p:spPr>
      </p:pic>
      <p:pic>
        <p:nvPicPr>
          <p:cNvPr id="15" name="Рисунок 14">
            <a:extLst>
              <a:ext uri="{FF2B5EF4-FFF2-40B4-BE49-F238E27FC236}">
                <a16:creationId xmlns:a16="http://schemas.microsoft.com/office/drawing/2014/main" id="{356EB096-1CC6-F648-53ED-3CB8AE8DCB15}"/>
              </a:ext>
            </a:extLst>
          </p:cNvPr>
          <p:cNvPicPr>
            <a:picLocks noChangeAspect="1"/>
          </p:cNvPicPr>
          <p:nvPr/>
        </p:nvPicPr>
        <p:blipFill>
          <a:blip r:embed="rId6"/>
          <a:stretch>
            <a:fillRect/>
          </a:stretch>
        </p:blipFill>
        <p:spPr>
          <a:xfrm>
            <a:off x="10031375" y="1062386"/>
            <a:ext cx="1993160" cy="2393195"/>
          </a:xfrm>
          <a:prstGeom prst="rect">
            <a:avLst/>
          </a:prstGeom>
        </p:spPr>
      </p:pic>
    </p:spTree>
    <p:extLst>
      <p:ext uri="{BB962C8B-B14F-4D97-AF65-F5344CB8AC3E}">
        <p14:creationId xmlns:p14="http://schemas.microsoft.com/office/powerpoint/2010/main" val="2485414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E22B25-AB74-EE63-F33D-5179C0A11C09}"/>
              </a:ext>
            </a:extLst>
          </p:cNvPr>
          <p:cNvSpPr txBox="1"/>
          <p:nvPr/>
        </p:nvSpPr>
        <p:spPr>
          <a:xfrm>
            <a:off x="418586" y="441821"/>
            <a:ext cx="6837928" cy="584775"/>
          </a:xfrm>
          <a:prstGeom prst="rect">
            <a:avLst/>
          </a:prstGeom>
          <a:noFill/>
        </p:spPr>
        <p:txBody>
          <a:bodyPr wrap="square" rtlCol="0">
            <a:spAutoFit/>
          </a:bodyPr>
          <a:lstStyle/>
          <a:p>
            <a:r>
              <a:rPr lang="ru-RU" sz="3200" dirty="0">
                <a:solidFill>
                  <a:srgbClr val="0033A0"/>
                </a:solidFill>
                <a:latin typeface="Montserrat Medium" pitchFamily="2" charset="0"/>
              </a:rPr>
              <a:t>Возможности </a:t>
            </a:r>
            <a:r>
              <a:rPr lang="en-US" sz="3200" dirty="0">
                <a:solidFill>
                  <a:srgbClr val="0033A0"/>
                </a:solidFill>
                <a:latin typeface="Montserrat Medium" pitchFamily="2" charset="0"/>
              </a:rPr>
              <a:t>PowerPoint</a:t>
            </a:r>
          </a:p>
        </p:txBody>
      </p:sp>
      <p:pic>
        <p:nvPicPr>
          <p:cNvPr id="6" name="Рисунок 5">
            <a:extLst>
              <a:ext uri="{FF2B5EF4-FFF2-40B4-BE49-F238E27FC236}">
                <a16:creationId xmlns:a16="http://schemas.microsoft.com/office/drawing/2014/main" id="{A3161479-C411-B514-D40E-9EF74BD778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93939" y="5938286"/>
            <a:ext cx="1124949" cy="428181"/>
          </a:xfrm>
          <a:prstGeom prst="rect">
            <a:avLst/>
          </a:prstGeom>
        </p:spPr>
      </p:pic>
      <p:sp>
        <p:nvSpPr>
          <p:cNvPr id="7" name="Номер слайда 6">
            <a:extLst>
              <a:ext uri="{FF2B5EF4-FFF2-40B4-BE49-F238E27FC236}">
                <a16:creationId xmlns:a16="http://schemas.microsoft.com/office/drawing/2014/main" id="{31738851-26CB-2D2B-D214-B93A1A826850}"/>
              </a:ext>
            </a:extLst>
          </p:cNvPr>
          <p:cNvSpPr>
            <a:spLocks noGrp="1"/>
          </p:cNvSpPr>
          <p:nvPr>
            <p:ph type="sldNum" sz="quarter" idx="12"/>
          </p:nvPr>
        </p:nvSpPr>
        <p:spPr>
          <a:xfrm>
            <a:off x="460744" y="6117264"/>
            <a:ext cx="377828" cy="365125"/>
          </a:xfrm>
        </p:spPr>
        <p:txBody>
          <a:bodyPr/>
          <a:lstStyle/>
          <a:p>
            <a:fld id="{34352649-AF29-4155-B637-8CA5385EBED8}" type="slidenum">
              <a:rPr lang="en-US" sz="900" smtClean="0">
                <a:solidFill>
                  <a:srgbClr val="0033A0"/>
                </a:solidFill>
                <a:latin typeface="Montserrat Medium" pitchFamily="2" charset="0"/>
              </a:rPr>
              <a:t>9</a:t>
            </a:fld>
            <a:endParaRPr lang="en-US" sz="900" dirty="0">
              <a:solidFill>
                <a:srgbClr val="0033A0"/>
              </a:solidFill>
              <a:latin typeface="Montserrat Medium" pitchFamily="2" charset="0"/>
            </a:endParaRPr>
          </a:p>
        </p:txBody>
      </p:sp>
      <p:sp>
        <p:nvSpPr>
          <p:cNvPr id="8" name="Номер слайда 6">
            <a:extLst>
              <a:ext uri="{FF2B5EF4-FFF2-40B4-BE49-F238E27FC236}">
                <a16:creationId xmlns:a16="http://schemas.microsoft.com/office/drawing/2014/main" id="{A6C9734E-9C61-0294-5902-7036A82BD134}"/>
              </a:ext>
            </a:extLst>
          </p:cNvPr>
          <p:cNvSpPr txBox="1">
            <a:spLocks/>
          </p:cNvSpPr>
          <p:nvPr/>
        </p:nvSpPr>
        <p:spPr>
          <a:xfrm>
            <a:off x="1049078" y="6117264"/>
            <a:ext cx="293816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900" dirty="0">
                <a:solidFill>
                  <a:srgbClr val="0033A0"/>
                </a:solidFill>
                <a:latin typeface="Montserrat Medium" pitchFamily="2" charset="0"/>
              </a:rPr>
              <a:t>Возможности программы</a:t>
            </a:r>
            <a:endParaRPr lang="en-US" sz="900" dirty="0">
              <a:solidFill>
                <a:srgbClr val="0033A0"/>
              </a:solidFill>
              <a:latin typeface="Montserrat Medium" pitchFamily="2" charset="0"/>
            </a:endParaRPr>
          </a:p>
        </p:txBody>
      </p:sp>
      <p:pic>
        <p:nvPicPr>
          <p:cNvPr id="5" name="Рисунок 4">
            <a:extLst>
              <a:ext uri="{FF2B5EF4-FFF2-40B4-BE49-F238E27FC236}">
                <a16:creationId xmlns:a16="http://schemas.microsoft.com/office/drawing/2014/main" id="{B84FB7B1-7E3C-8DD6-6FB0-CCD82BB6AD5A}"/>
              </a:ext>
            </a:extLst>
          </p:cNvPr>
          <p:cNvPicPr>
            <a:picLocks noChangeAspect="1"/>
          </p:cNvPicPr>
          <p:nvPr/>
        </p:nvPicPr>
        <p:blipFill>
          <a:blip r:embed="rId4"/>
          <a:stretch>
            <a:fillRect/>
          </a:stretch>
        </p:blipFill>
        <p:spPr>
          <a:xfrm>
            <a:off x="569811" y="1298077"/>
            <a:ext cx="2762397" cy="3910974"/>
          </a:xfrm>
          <a:prstGeom prst="rect">
            <a:avLst/>
          </a:prstGeom>
          <a:ln>
            <a:solidFill>
              <a:schemeClr val="bg1">
                <a:lumMod val="85000"/>
              </a:schemeClr>
            </a:solidFill>
          </a:ln>
        </p:spPr>
      </p:pic>
      <p:pic>
        <p:nvPicPr>
          <p:cNvPr id="10" name="Рисунок 9">
            <a:extLst>
              <a:ext uri="{FF2B5EF4-FFF2-40B4-BE49-F238E27FC236}">
                <a16:creationId xmlns:a16="http://schemas.microsoft.com/office/drawing/2014/main" id="{00598F4E-E207-AD61-2442-72D6AE08876B}"/>
              </a:ext>
            </a:extLst>
          </p:cNvPr>
          <p:cNvPicPr>
            <a:picLocks noChangeAspect="1"/>
          </p:cNvPicPr>
          <p:nvPr/>
        </p:nvPicPr>
        <p:blipFill>
          <a:blip r:embed="rId5"/>
          <a:stretch>
            <a:fillRect/>
          </a:stretch>
        </p:blipFill>
        <p:spPr>
          <a:xfrm>
            <a:off x="3090311" y="1464929"/>
            <a:ext cx="2762396" cy="3910973"/>
          </a:xfrm>
          <a:prstGeom prst="rect">
            <a:avLst/>
          </a:prstGeom>
          <a:ln>
            <a:solidFill>
              <a:schemeClr val="bg1">
                <a:lumMod val="85000"/>
              </a:schemeClr>
            </a:solidFill>
          </a:ln>
        </p:spPr>
      </p:pic>
      <p:pic>
        <p:nvPicPr>
          <p:cNvPr id="12" name="Рисунок 11">
            <a:extLst>
              <a:ext uri="{FF2B5EF4-FFF2-40B4-BE49-F238E27FC236}">
                <a16:creationId xmlns:a16="http://schemas.microsoft.com/office/drawing/2014/main" id="{86017BB7-5868-8035-807B-F522FBA1F0AC}"/>
              </a:ext>
            </a:extLst>
          </p:cNvPr>
          <p:cNvPicPr>
            <a:picLocks noChangeAspect="1"/>
          </p:cNvPicPr>
          <p:nvPr/>
        </p:nvPicPr>
        <p:blipFill>
          <a:blip r:embed="rId6"/>
          <a:stretch>
            <a:fillRect/>
          </a:stretch>
        </p:blipFill>
        <p:spPr>
          <a:xfrm>
            <a:off x="5520432" y="1651000"/>
            <a:ext cx="2762397" cy="3910973"/>
          </a:xfrm>
          <a:prstGeom prst="rect">
            <a:avLst/>
          </a:prstGeom>
          <a:ln>
            <a:solidFill>
              <a:schemeClr val="bg1">
                <a:lumMod val="85000"/>
              </a:schemeClr>
            </a:solidFill>
          </a:ln>
        </p:spPr>
      </p:pic>
      <p:pic>
        <p:nvPicPr>
          <p:cNvPr id="20" name="Рисунок 19">
            <a:extLst>
              <a:ext uri="{FF2B5EF4-FFF2-40B4-BE49-F238E27FC236}">
                <a16:creationId xmlns:a16="http://schemas.microsoft.com/office/drawing/2014/main" id="{5AC12B36-0BCF-8358-D601-150C674B889E}"/>
              </a:ext>
            </a:extLst>
          </p:cNvPr>
          <p:cNvPicPr>
            <a:picLocks noChangeAspect="1"/>
          </p:cNvPicPr>
          <p:nvPr/>
        </p:nvPicPr>
        <p:blipFill>
          <a:blip r:embed="rId7"/>
          <a:stretch>
            <a:fillRect/>
          </a:stretch>
        </p:blipFill>
        <p:spPr>
          <a:xfrm>
            <a:off x="8739847" y="1464929"/>
            <a:ext cx="1731206" cy="1728000"/>
          </a:xfrm>
          <a:prstGeom prst="rect">
            <a:avLst/>
          </a:prstGeom>
        </p:spPr>
      </p:pic>
      <p:pic>
        <p:nvPicPr>
          <p:cNvPr id="16" name="Рисунок 15">
            <a:extLst>
              <a:ext uri="{FF2B5EF4-FFF2-40B4-BE49-F238E27FC236}">
                <a16:creationId xmlns:a16="http://schemas.microsoft.com/office/drawing/2014/main" id="{5272D5ED-D178-AFA2-41F8-918502D590EB}"/>
              </a:ext>
            </a:extLst>
          </p:cNvPr>
          <p:cNvPicPr>
            <a:picLocks noChangeAspect="1"/>
          </p:cNvPicPr>
          <p:nvPr/>
        </p:nvPicPr>
        <p:blipFill>
          <a:blip r:embed="rId8"/>
          <a:stretch>
            <a:fillRect/>
          </a:stretch>
        </p:blipFill>
        <p:spPr>
          <a:xfrm>
            <a:off x="9213765" y="2613871"/>
            <a:ext cx="1731206" cy="1728000"/>
          </a:xfrm>
          <a:prstGeom prst="rect">
            <a:avLst/>
          </a:prstGeom>
          <a:ln>
            <a:solidFill>
              <a:schemeClr val="bg1">
                <a:lumMod val="85000"/>
              </a:schemeClr>
            </a:solidFill>
          </a:ln>
        </p:spPr>
      </p:pic>
      <p:pic>
        <p:nvPicPr>
          <p:cNvPr id="18" name="Рисунок 17">
            <a:extLst>
              <a:ext uri="{FF2B5EF4-FFF2-40B4-BE49-F238E27FC236}">
                <a16:creationId xmlns:a16="http://schemas.microsoft.com/office/drawing/2014/main" id="{32075019-EA81-364E-39E2-123A653C3F74}"/>
              </a:ext>
            </a:extLst>
          </p:cNvPr>
          <p:cNvPicPr>
            <a:picLocks noChangeAspect="1"/>
          </p:cNvPicPr>
          <p:nvPr/>
        </p:nvPicPr>
        <p:blipFill>
          <a:blip r:embed="rId9"/>
          <a:stretch>
            <a:fillRect/>
          </a:stretch>
        </p:blipFill>
        <p:spPr>
          <a:xfrm>
            <a:off x="9687682" y="3762813"/>
            <a:ext cx="1731206" cy="1728001"/>
          </a:xfrm>
          <a:prstGeom prst="rect">
            <a:avLst/>
          </a:prstGeom>
          <a:ln>
            <a:solidFill>
              <a:schemeClr val="bg1">
                <a:lumMod val="85000"/>
              </a:schemeClr>
            </a:solidFill>
          </a:ln>
        </p:spPr>
      </p:pic>
    </p:spTree>
    <p:extLst>
      <p:ext uri="{BB962C8B-B14F-4D97-AF65-F5344CB8AC3E}">
        <p14:creationId xmlns:p14="http://schemas.microsoft.com/office/powerpoint/2010/main" val="48504252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1220</TotalTime>
  <Words>1980</Words>
  <Application>Microsoft Office PowerPoint</Application>
  <PresentationFormat>Широкоэкранный</PresentationFormat>
  <Paragraphs>204</Paragraphs>
  <Slides>31</Slides>
  <Notes>1</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31</vt:i4>
      </vt:variant>
    </vt:vector>
  </HeadingPairs>
  <TitlesOfParts>
    <vt:vector size="41" baseType="lpstr">
      <vt:lpstr>Agency FB</vt:lpstr>
      <vt:lpstr>Arial</vt:lpstr>
      <vt:lpstr>Blackadder ITC</vt:lpstr>
      <vt:lpstr>Calibri</vt:lpstr>
      <vt:lpstr>Calibri Light</vt:lpstr>
      <vt:lpstr>Montserrat Light</vt:lpstr>
      <vt:lpstr>Montserrat Medium</vt:lpstr>
      <vt:lpstr>Montserrat SemiBold</vt:lpstr>
      <vt:lpstr>Tempus Sans ITC</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Илья Ершов</dc:creator>
  <cp:lastModifiedBy>Илья Ершов</cp:lastModifiedBy>
  <cp:revision>4</cp:revision>
  <dcterms:created xsi:type="dcterms:W3CDTF">2023-01-23T16:19:40Z</dcterms:created>
  <dcterms:modified xsi:type="dcterms:W3CDTF">2023-01-25T03:55:55Z</dcterms:modified>
</cp:coreProperties>
</file>