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8999538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3" userDrawn="1">
          <p15:clr>
            <a:srgbClr val="A4A3A4"/>
          </p15:clr>
        </p15:guide>
        <p15:guide id="2" orient="horz" pos="19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C22"/>
    <a:srgbClr val="0066FF"/>
    <a:srgbClr val="B5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70" y="63"/>
      </p:cViewPr>
      <p:guideLst>
        <p:guide orient="horz" pos="3673"/>
        <p:guide orient="horz" pos="1973"/>
        <p:guide pos="28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4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6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7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2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8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8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2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5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D4F07-2A04-4D7E-960C-5B8E7979454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7F527-9EC6-4F89-84B1-61131F51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5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6FF"/>
            </a:gs>
            <a:gs pos="99000">
              <a:srgbClr val="000C22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E8342E0-2F20-7539-2756-A26DB38DE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0894" y="3528219"/>
            <a:ext cx="4857750" cy="1943100"/>
          </a:xfrm>
          <a:prstGeom prst="rect">
            <a:avLst/>
          </a:prstGeom>
        </p:spPr>
      </p:pic>
      <p:sp>
        <p:nvSpPr>
          <p:cNvPr id="9" name="Полилиния: фигура 8">
            <a:extLst>
              <a:ext uri="{FF2B5EF4-FFF2-40B4-BE49-F238E27FC236}">
                <a16:creationId xmlns:a16="http://schemas.microsoft.com/office/drawing/2014/main" id="{F9634C39-9B45-DA9D-FC3B-5E81C61F439D}"/>
              </a:ext>
            </a:extLst>
          </p:cNvPr>
          <p:cNvSpPr/>
          <p:nvPr/>
        </p:nvSpPr>
        <p:spPr>
          <a:xfrm>
            <a:off x="2676187" y="3528219"/>
            <a:ext cx="620708" cy="728777"/>
          </a:xfrm>
          <a:custGeom>
            <a:avLst/>
            <a:gdLst>
              <a:gd name="connsiteX0" fmla="*/ 174 w 620708"/>
              <a:gd name="connsiteY0" fmla="*/ 49510 h 728777"/>
              <a:gd name="connsiteX1" fmla="*/ 174 w 620708"/>
              <a:gd name="connsiteY1" fmla="*/ 679267 h 728777"/>
              <a:gd name="connsiteX2" fmla="*/ 74890 w 620708"/>
              <a:gd name="connsiteY2" fmla="*/ 721599 h 728777"/>
              <a:gd name="connsiteX3" fmla="*/ 596856 w 620708"/>
              <a:gd name="connsiteY3" fmla="*/ 406808 h 728777"/>
              <a:gd name="connsiteX4" fmla="*/ 596856 w 620708"/>
              <a:gd name="connsiteY4" fmla="*/ 322144 h 728777"/>
              <a:gd name="connsiteX5" fmla="*/ 74716 w 620708"/>
              <a:gd name="connsiteY5" fmla="*/ 7178 h 728777"/>
              <a:gd name="connsiteX6" fmla="*/ 0 w 620708"/>
              <a:gd name="connsiteY6" fmla="*/ 49510 h 728777"/>
              <a:gd name="connsiteX7" fmla="*/ 174 w 620708"/>
              <a:gd name="connsiteY7" fmla="*/ 49510 h 72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708" h="728777">
                <a:moveTo>
                  <a:pt x="174" y="49510"/>
                </a:moveTo>
                <a:lnTo>
                  <a:pt x="174" y="679267"/>
                </a:lnTo>
                <a:cubicBezTo>
                  <a:pt x="174" y="717766"/>
                  <a:pt x="42050" y="741459"/>
                  <a:pt x="74890" y="721599"/>
                </a:cubicBezTo>
                <a:lnTo>
                  <a:pt x="596856" y="406808"/>
                </a:lnTo>
                <a:cubicBezTo>
                  <a:pt x="628660" y="387645"/>
                  <a:pt x="628660" y="341306"/>
                  <a:pt x="596856" y="322144"/>
                </a:cubicBezTo>
                <a:lnTo>
                  <a:pt x="74716" y="7178"/>
                </a:lnTo>
                <a:cubicBezTo>
                  <a:pt x="41876" y="-12681"/>
                  <a:pt x="0" y="11011"/>
                  <a:pt x="0" y="49510"/>
                </a:cubicBezTo>
                <a:lnTo>
                  <a:pt x="174" y="49510"/>
                </a:lnTo>
                <a:close/>
              </a:path>
            </a:pathLst>
          </a:custGeom>
          <a:solidFill>
            <a:srgbClr val="CF452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CE11A271-BCC9-45FA-4EEA-7C71E776B9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384" y="4862695"/>
            <a:ext cx="1866900" cy="186690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66B6E8C-773D-B2BE-7BF0-8E5D48F4C4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48500">
            <a:off x="4146265" y="5089613"/>
            <a:ext cx="1933575" cy="1952625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2606D1BC-9DAC-89CE-8F39-964F318675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312508">
            <a:off x="999334" y="2727926"/>
            <a:ext cx="4095750" cy="1143000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D29715D6-57E2-3CF8-E271-15BC2B3C8D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952923">
            <a:off x="628777" y="4300012"/>
            <a:ext cx="1714500" cy="19050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2C999F73-C646-FB82-E6CF-9B2106E8E8B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44336" y="2438446"/>
            <a:ext cx="1695450" cy="1714500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F66F3C6E-1597-56FF-1B79-BB23B4EFF11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72532" y="4947718"/>
            <a:ext cx="2038350" cy="2038350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E71039FF-2879-E01E-9960-6349AB10D87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891794">
            <a:off x="6466553" y="3247642"/>
            <a:ext cx="1819275" cy="1714500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368DD02-B853-EEC3-96E9-52D2D733C5F8}"/>
              </a:ext>
            </a:extLst>
          </p:cNvPr>
          <p:cNvSpPr/>
          <p:nvPr/>
        </p:nvSpPr>
        <p:spPr>
          <a:xfrm>
            <a:off x="6928643" y="3527361"/>
            <a:ext cx="628893" cy="267105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F0990C7F-CE98-1A1C-7E4C-5A2696F6488A}"/>
              </a:ext>
            </a:extLst>
          </p:cNvPr>
          <p:cNvSpPr/>
          <p:nvPr/>
        </p:nvSpPr>
        <p:spPr>
          <a:xfrm>
            <a:off x="1443178" y="5469634"/>
            <a:ext cx="5484767" cy="728777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82467808-E99A-8E0C-B101-1CF22DCD6B27}"/>
              </a:ext>
            </a:extLst>
          </p:cNvPr>
          <p:cNvSpPr/>
          <p:nvPr/>
        </p:nvSpPr>
        <p:spPr>
          <a:xfrm>
            <a:off x="1442002" y="2799441"/>
            <a:ext cx="628894" cy="2670753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2DB84505-D208-D978-EEAE-163735C1D46C}"/>
              </a:ext>
            </a:extLst>
          </p:cNvPr>
          <p:cNvSpPr/>
          <p:nvPr/>
        </p:nvSpPr>
        <p:spPr>
          <a:xfrm>
            <a:off x="2070891" y="2798250"/>
            <a:ext cx="680503" cy="727093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F9EB400-5A94-1930-D652-8179EE191CD5}"/>
              </a:ext>
            </a:extLst>
          </p:cNvPr>
          <p:cNvSpPr/>
          <p:nvPr/>
        </p:nvSpPr>
        <p:spPr>
          <a:xfrm>
            <a:off x="2751394" y="2798455"/>
            <a:ext cx="4806840" cy="728778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AE779B1-92E1-F13F-FF1D-ED185EB78DFE}"/>
              </a:ext>
            </a:extLst>
          </p:cNvPr>
          <p:cNvSpPr txBox="1"/>
          <p:nvPr/>
        </p:nvSpPr>
        <p:spPr>
          <a:xfrm>
            <a:off x="3565631" y="2960821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671490-2AD4-F5EF-5F11-5D2B4896280E}"/>
              </a:ext>
            </a:extLst>
          </p:cNvPr>
          <p:cNvSpPr txBox="1"/>
          <p:nvPr/>
        </p:nvSpPr>
        <p:spPr>
          <a:xfrm>
            <a:off x="3503240" y="5644414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5E2BF21-6FE3-40B2-5597-384CF7D3E778}"/>
              </a:ext>
            </a:extLst>
          </p:cNvPr>
          <p:cNvSpPr txBox="1"/>
          <p:nvPr/>
        </p:nvSpPr>
        <p:spPr>
          <a:xfrm rot="5400000">
            <a:off x="6265458" y="4340620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3DB1ACE-47DF-6752-1266-76AA41F6E568}"/>
              </a:ext>
            </a:extLst>
          </p:cNvPr>
          <p:cNvSpPr txBox="1"/>
          <p:nvPr/>
        </p:nvSpPr>
        <p:spPr>
          <a:xfrm rot="16200000">
            <a:off x="743106" y="4334724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43" name="Полилиния: фигура 42">
            <a:extLst>
              <a:ext uri="{FF2B5EF4-FFF2-40B4-BE49-F238E27FC236}">
                <a16:creationId xmlns:a16="http://schemas.microsoft.com/office/drawing/2014/main" id="{B48E307E-D55F-848B-B5A8-3F41D42D5200}"/>
              </a:ext>
            </a:extLst>
          </p:cNvPr>
          <p:cNvSpPr/>
          <p:nvPr/>
        </p:nvSpPr>
        <p:spPr>
          <a:xfrm>
            <a:off x="2676187" y="3526535"/>
            <a:ext cx="620708" cy="728777"/>
          </a:xfrm>
          <a:custGeom>
            <a:avLst/>
            <a:gdLst>
              <a:gd name="connsiteX0" fmla="*/ 174 w 620708"/>
              <a:gd name="connsiteY0" fmla="*/ 49510 h 728777"/>
              <a:gd name="connsiteX1" fmla="*/ 174 w 620708"/>
              <a:gd name="connsiteY1" fmla="*/ 679267 h 728777"/>
              <a:gd name="connsiteX2" fmla="*/ 74890 w 620708"/>
              <a:gd name="connsiteY2" fmla="*/ 721599 h 728777"/>
              <a:gd name="connsiteX3" fmla="*/ 596856 w 620708"/>
              <a:gd name="connsiteY3" fmla="*/ 406808 h 728777"/>
              <a:gd name="connsiteX4" fmla="*/ 596856 w 620708"/>
              <a:gd name="connsiteY4" fmla="*/ 322144 h 728777"/>
              <a:gd name="connsiteX5" fmla="*/ 74716 w 620708"/>
              <a:gd name="connsiteY5" fmla="*/ 7178 h 728777"/>
              <a:gd name="connsiteX6" fmla="*/ 0 w 620708"/>
              <a:gd name="connsiteY6" fmla="*/ 49510 h 728777"/>
              <a:gd name="connsiteX7" fmla="*/ 174 w 620708"/>
              <a:gd name="connsiteY7" fmla="*/ 49510 h 72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708" h="728777">
                <a:moveTo>
                  <a:pt x="174" y="49510"/>
                </a:moveTo>
                <a:lnTo>
                  <a:pt x="174" y="679267"/>
                </a:lnTo>
                <a:cubicBezTo>
                  <a:pt x="174" y="717766"/>
                  <a:pt x="42050" y="741459"/>
                  <a:pt x="74890" y="721599"/>
                </a:cubicBezTo>
                <a:lnTo>
                  <a:pt x="596856" y="406808"/>
                </a:lnTo>
                <a:cubicBezTo>
                  <a:pt x="628660" y="387645"/>
                  <a:pt x="628660" y="341306"/>
                  <a:pt x="596856" y="322144"/>
                </a:cubicBezTo>
                <a:lnTo>
                  <a:pt x="74716" y="7178"/>
                </a:lnTo>
                <a:cubicBezTo>
                  <a:pt x="41876" y="-12681"/>
                  <a:pt x="0" y="11011"/>
                  <a:pt x="0" y="49510"/>
                </a:cubicBezTo>
                <a:lnTo>
                  <a:pt x="174" y="49510"/>
                </a:lnTo>
                <a:close/>
              </a:path>
            </a:pathLst>
          </a:custGeom>
          <a:solidFill>
            <a:srgbClr val="CF452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62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53 C -0.00035 -0.02699 0.00089 -0.05627 0.00089 -0.08114 L 0.47381 -0.08114 C 0.47293 -0.0732 0.47293 0.2085 0.47293 0.21538 L -0.1367 0.21644 C -0.1367 0.19686 -0.13653 -0.07197 -0.13653 -0.08079 C -0.12753 -0.08132 -0.04286 -0.08132 0.00106 -0.08132 " pathEditMode="relative" rAng="0" ptsTypes="AAAAAAA">
                                      <p:cBhvr>
                                        <p:cTn id="6" dur="1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64" y="68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4.07126E-6 -4.94796E-6 L 0.00459 -0.13423 " pathEditMode="relative" rAng="0" ptsTypes="AA">
                                      <p:cBhvr>
                                        <p:cTn id="8" dur="26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-672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3.86664E-6 -2.15206E-6 L 0.05909 -0.1524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6" y="-762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3700"/>
                                  </p:stCondLst>
                                  <p:childTnLst>
                                    <p:animMotion origin="layout" path="M -4.89328E-6 4.89152E-6 L 0.11219 -0.0153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9" y="-77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animMotion origin="layout" path="M -1.80279E-6 1.07074E-6 L 0.06421 0.143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0" y="717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2.19086E-6 3.41859E-6 L -0.0097 0.1388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" y="693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5400"/>
                                  </p:stCondLst>
                                  <p:childTnLst>
                                    <p:animMotion origin="layout" path="M 3.71494E-6 9.17269E-8 L -0.06492 0.1412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6" y="705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1.51526E-6 -8.2907E-7 L -0.1069 -0.0433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5" y="-217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8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2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8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6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6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grpId="1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1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1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1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43" grpId="0" animBg="1"/>
      <p:bldP spid="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6FF"/>
            </a:gs>
            <a:gs pos="99000">
              <a:srgbClr val="000C22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E8342E0-2F20-7539-2756-A26DB38DE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0894" y="3528219"/>
            <a:ext cx="4857750" cy="1943100"/>
          </a:xfrm>
          <a:prstGeom prst="rect">
            <a:avLst/>
          </a:prstGeom>
        </p:spPr>
      </p:pic>
      <p:sp>
        <p:nvSpPr>
          <p:cNvPr id="9" name="Полилиния: фигура 8">
            <a:extLst>
              <a:ext uri="{FF2B5EF4-FFF2-40B4-BE49-F238E27FC236}">
                <a16:creationId xmlns:a16="http://schemas.microsoft.com/office/drawing/2014/main" id="{F9634C39-9B45-DA9D-FC3B-5E81C61F439D}"/>
              </a:ext>
            </a:extLst>
          </p:cNvPr>
          <p:cNvSpPr/>
          <p:nvPr/>
        </p:nvSpPr>
        <p:spPr>
          <a:xfrm>
            <a:off x="2676187" y="3528219"/>
            <a:ext cx="620708" cy="728777"/>
          </a:xfrm>
          <a:custGeom>
            <a:avLst/>
            <a:gdLst>
              <a:gd name="connsiteX0" fmla="*/ 174 w 620708"/>
              <a:gd name="connsiteY0" fmla="*/ 49510 h 728777"/>
              <a:gd name="connsiteX1" fmla="*/ 174 w 620708"/>
              <a:gd name="connsiteY1" fmla="*/ 679267 h 728777"/>
              <a:gd name="connsiteX2" fmla="*/ 74890 w 620708"/>
              <a:gd name="connsiteY2" fmla="*/ 721599 h 728777"/>
              <a:gd name="connsiteX3" fmla="*/ 596856 w 620708"/>
              <a:gd name="connsiteY3" fmla="*/ 406808 h 728777"/>
              <a:gd name="connsiteX4" fmla="*/ 596856 w 620708"/>
              <a:gd name="connsiteY4" fmla="*/ 322144 h 728777"/>
              <a:gd name="connsiteX5" fmla="*/ 74716 w 620708"/>
              <a:gd name="connsiteY5" fmla="*/ 7178 h 728777"/>
              <a:gd name="connsiteX6" fmla="*/ 0 w 620708"/>
              <a:gd name="connsiteY6" fmla="*/ 49510 h 728777"/>
              <a:gd name="connsiteX7" fmla="*/ 174 w 620708"/>
              <a:gd name="connsiteY7" fmla="*/ 49510 h 72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708" h="728777">
                <a:moveTo>
                  <a:pt x="174" y="49510"/>
                </a:moveTo>
                <a:lnTo>
                  <a:pt x="174" y="679267"/>
                </a:lnTo>
                <a:cubicBezTo>
                  <a:pt x="174" y="717766"/>
                  <a:pt x="42050" y="741459"/>
                  <a:pt x="74890" y="721599"/>
                </a:cubicBezTo>
                <a:lnTo>
                  <a:pt x="596856" y="406808"/>
                </a:lnTo>
                <a:cubicBezTo>
                  <a:pt x="628660" y="387645"/>
                  <a:pt x="628660" y="341306"/>
                  <a:pt x="596856" y="322144"/>
                </a:cubicBezTo>
                <a:lnTo>
                  <a:pt x="74716" y="7178"/>
                </a:lnTo>
                <a:cubicBezTo>
                  <a:pt x="41876" y="-12681"/>
                  <a:pt x="0" y="11011"/>
                  <a:pt x="0" y="49510"/>
                </a:cubicBezTo>
                <a:lnTo>
                  <a:pt x="174" y="49510"/>
                </a:lnTo>
                <a:close/>
              </a:path>
            </a:pathLst>
          </a:custGeom>
          <a:solidFill>
            <a:srgbClr val="CF452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CE11A271-BCC9-45FA-4EEA-7C71E776B9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384" y="4862695"/>
            <a:ext cx="1866900" cy="186690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66B6E8C-773D-B2BE-7BF0-8E5D48F4C4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48500">
            <a:off x="4146265" y="5089613"/>
            <a:ext cx="1933575" cy="1952625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2606D1BC-9DAC-89CE-8F39-964F318675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312508">
            <a:off x="999334" y="2727926"/>
            <a:ext cx="4095750" cy="1143000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D29715D6-57E2-3CF8-E271-15BC2B3C8D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952923">
            <a:off x="628777" y="4300012"/>
            <a:ext cx="1714500" cy="19050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2C999F73-C646-FB82-E6CF-9B2106E8E8B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44336" y="2438446"/>
            <a:ext cx="1695450" cy="1714500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F66F3C6E-1597-56FF-1B79-BB23B4EFF11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72532" y="4947718"/>
            <a:ext cx="2038350" cy="2038350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E71039FF-2879-E01E-9960-6349AB10D87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891794">
            <a:off x="6466553" y="3247642"/>
            <a:ext cx="1819275" cy="1714500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368DD02-B853-EEC3-96E9-52D2D733C5F8}"/>
              </a:ext>
            </a:extLst>
          </p:cNvPr>
          <p:cNvSpPr/>
          <p:nvPr/>
        </p:nvSpPr>
        <p:spPr>
          <a:xfrm>
            <a:off x="6928643" y="3527361"/>
            <a:ext cx="628893" cy="267105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F0990C7F-CE98-1A1C-7E4C-5A2696F6488A}"/>
              </a:ext>
            </a:extLst>
          </p:cNvPr>
          <p:cNvSpPr/>
          <p:nvPr/>
        </p:nvSpPr>
        <p:spPr>
          <a:xfrm>
            <a:off x="1443178" y="5469634"/>
            <a:ext cx="5484767" cy="72877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>
                  <a:alpha val="0"/>
                </a:schemeClr>
              </a:solidFill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82467808-E99A-8E0C-B101-1CF22DCD6B27}"/>
              </a:ext>
            </a:extLst>
          </p:cNvPr>
          <p:cNvSpPr/>
          <p:nvPr/>
        </p:nvSpPr>
        <p:spPr>
          <a:xfrm>
            <a:off x="1442002" y="2799441"/>
            <a:ext cx="628894" cy="267075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2DB84505-D208-D978-EEAE-163735C1D46C}"/>
              </a:ext>
            </a:extLst>
          </p:cNvPr>
          <p:cNvSpPr/>
          <p:nvPr/>
        </p:nvSpPr>
        <p:spPr>
          <a:xfrm>
            <a:off x="2070891" y="2798250"/>
            <a:ext cx="680503" cy="72709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F9EB400-5A94-1930-D652-8179EE191CD5}"/>
              </a:ext>
            </a:extLst>
          </p:cNvPr>
          <p:cNvSpPr/>
          <p:nvPr/>
        </p:nvSpPr>
        <p:spPr>
          <a:xfrm>
            <a:off x="2751394" y="2798455"/>
            <a:ext cx="4806840" cy="72877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AE779B1-92E1-F13F-FF1D-ED185EB78DFE}"/>
              </a:ext>
            </a:extLst>
          </p:cNvPr>
          <p:cNvSpPr txBox="1"/>
          <p:nvPr/>
        </p:nvSpPr>
        <p:spPr>
          <a:xfrm>
            <a:off x="3565631" y="2960821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>
                    <a:alpha val="0"/>
                  </a:schemeClr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>
                  <a:alpha val="0"/>
                </a:schemeClr>
              </a:solidFill>
              <a:latin typeface="Montserrat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671490-2AD4-F5EF-5F11-5D2B4896280E}"/>
              </a:ext>
            </a:extLst>
          </p:cNvPr>
          <p:cNvSpPr txBox="1"/>
          <p:nvPr/>
        </p:nvSpPr>
        <p:spPr>
          <a:xfrm>
            <a:off x="3503240" y="5644414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>
                    <a:alpha val="0"/>
                  </a:schemeClr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>
                  <a:alpha val="0"/>
                </a:schemeClr>
              </a:solidFill>
              <a:latin typeface="Montserrat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5E2BF21-6FE3-40B2-5597-384CF7D3E778}"/>
              </a:ext>
            </a:extLst>
          </p:cNvPr>
          <p:cNvSpPr txBox="1"/>
          <p:nvPr/>
        </p:nvSpPr>
        <p:spPr>
          <a:xfrm rot="5400000">
            <a:off x="6265458" y="4340620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>
                    <a:alpha val="0"/>
                  </a:schemeClr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>
                  <a:alpha val="0"/>
                </a:schemeClr>
              </a:solidFill>
              <a:latin typeface="Montserrat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3DB1ACE-47DF-6752-1266-76AA41F6E568}"/>
              </a:ext>
            </a:extLst>
          </p:cNvPr>
          <p:cNvSpPr txBox="1"/>
          <p:nvPr/>
        </p:nvSpPr>
        <p:spPr>
          <a:xfrm rot="16200000">
            <a:off x="743106" y="4334724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>
                    <a:alpha val="0"/>
                  </a:schemeClr>
                </a:solidFill>
                <a:latin typeface="Montserrat" pitchFamily="2" charset="0"/>
              </a:rPr>
              <a:t>охранное поле</a:t>
            </a:r>
            <a:endParaRPr lang="en-US" dirty="0">
              <a:solidFill>
                <a:schemeClr val="bg1">
                  <a:alpha val="0"/>
                </a:schemeClr>
              </a:solidFill>
              <a:latin typeface="Montserrat" pitchFamily="2" charset="0"/>
            </a:endParaRPr>
          </a:p>
        </p:txBody>
      </p:sp>
      <p:sp>
        <p:nvSpPr>
          <p:cNvPr id="43" name="Полилиния: фигура 42">
            <a:extLst>
              <a:ext uri="{FF2B5EF4-FFF2-40B4-BE49-F238E27FC236}">
                <a16:creationId xmlns:a16="http://schemas.microsoft.com/office/drawing/2014/main" id="{B48E307E-D55F-848B-B5A8-3F41D42D5200}"/>
              </a:ext>
            </a:extLst>
          </p:cNvPr>
          <p:cNvSpPr/>
          <p:nvPr/>
        </p:nvSpPr>
        <p:spPr>
          <a:xfrm>
            <a:off x="2676187" y="3526535"/>
            <a:ext cx="620708" cy="728777"/>
          </a:xfrm>
          <a:custGeom>
            <a:avLst/>
            <a:gdLst>
              <a:gd name="connsiteX0" fmla="*/ 174 w 620708"/>
              <a:gd name="connsiteY0" fmla="*/ 49510 h 728777"/>
              <a:gd name="connsiteX1" fmla="*/ 174 w 620708"/>
              <a:gd name="connsiteY1" fmla="*/ 679267 h 728777"/>
              <a:gd name="connsiteX2" fmla="*/ 74890 w 620708"/>
              <a:gd name="connsiteY2" fmla="*/ 721599 h 728777"/>
              <a:gd name="connsiteX3" fmla="*/ 596856 w 620708"/>
              <a:gd name="connsiteY3" fmla="*/ 406808 h 728777"/>
              <a:gd name="connsiteX4" fmla="*/ 596856 w 620708"/>
              <a:gd name="connsiteY4" fmla="*/ 322144 h 728777"/>
              <a:gd name="connsiteX5" fmla="*/ 74716 w 620708"/>
              <a:gd name="connsiteY5" fmla="*/ 7178 h 728777"/>
              <a:gd name="connsiteX6" fmla="*/ 0 w 620708"/>
              <a:gd name="connsiteY6" fmla="*/ 49510 h 728777"/>
              <a:gd name="connsiteX7" fmla="*/ 174 w 620708"/>
              <a:gd name="connsiteY7" fmla="*/ 49510 h 72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708" h="728777">
                <a:moveTo>
                  <a:pt x="174" y="49510"/>
                </a:moveTo>
                <a:lnTo>
                  <a:pt x="174" y="679267"/>
                </a:lnTo>
                <a:cubicBezTo>
                  <a:pt x="174" y="717766"/>
                  <a:pt x="42050" y="741459"/>
                  <a:pt x="74890" y="721599"/>
                </a:cubicBezTo>
                <a:lnTo>
                  <a:pt x="596856" y="406808"/>
                </a:lnTo>
                <a:cubicBezTo>
                  <a:pt x="628660" y="387645"/>
                  <a:pt x="628660" y="341306"/>
                  <a:pt x="596856" y="322144"/>
                </a:cubicBezTo>
                <a:lnTo>
                  <a:pt x="74716" y="7178"/>
                </a:lnTo>
                <a:cubicBezTo>
                  <a:pt x="41876" y="-12681"/>
                  <a:pt x="0" y="11011"/>
                  <a:pt x="0" y="49510"/>
                </a:cubicBezTo>
                <a:lnTo>
                  <a:pt x="174" y="49510"/>
                </a:lnTo>
                <a:close/>
              </a:path>
            </a:pathLst>
          </a:custGeom>
          <a:solidFill>
            <a:srgbClr val="CF452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620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1548</TotalTime>
  <Words>16</Words>
  <Application>Microsoft Office PowerPoint</Application>
  <PresentationFormat>Произвольный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Илья Ершов</dc:creator>
  <cp:lastModifiedBy>Илья Ершов</cp:lastModifiedBy>
  <cp:revision>1</cp:revision>
  <dcterms:created xsi:type="dcterms:W3CDTF">2023-03-09T13:14:13Z</dcterms:created>
  <dcterms:modified xsi:type="dcterms:W3CDTF">2023-03-10T15:02:49Z</dcterms:modified>
</cp:coreProperties>
</file>