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72" r:id="rId1"/>
  </p:sldMasterIdLst>
  <p:notesMasterIdLst>
    <p:notesMasterId r:id="rId7"/>
  </p:notesMasterIdLst>
  <p:sldIdLst>
    <p:sldId id="256" r:id="rId2"/>
    <p:sldId id="263" r:id="rId3"/>
    <p:sldId id="262" r:id="rId4"/>
    <p:sldId id="264" r:id="rId5"/>
    <p:sldId id="265" r:id="rId6"/>
  </p:sldIdLst>
  <p:sldSz cx="5143500" cy="9144000" type="screen16x9"/>
  <p:notesSz cx="6858000" cy="9144000"/>
  <p:embeddedFontLst>
    <p:embeddedFont>
      <p:font typeface="DIN Next Rounded LT Pro" panose="020F0503020203050203" pitchFamily="34" charset="77"/>
      <p:regular r:id="rId8"/>
      <p:bold r:id="rId9"/>
    </p:embeddedFont>
    <p:embeddedFont>
      <p:font typeface="DIN Next Rounded LT Pro Light" panose="020F0303020203050203" pitchFamily="34" charset="77"/>
      <p:regular r:id="rId10"/>
    </p:embeddedFont>
    <p:embeddedFont>
      <p:font typeface="DIN Next Rounded LT Pro Medium" panose="020F0503020203050203" pitchFamily="34" charset="77"/>
      <p:regular r:id="rId11"/>
    </p:embeddedFont>
    <p:embeddedFont>
      <p:font typeface="DINRoundPro" panose="020B0504020101020102" pitchFamily="34" charset="77"/>
      <p:regular r:id="rId12"/>
    </p:embeddedFont>
    <p:embeddedFont>
      <p:font typeface="DINRoundPro-Bold" panose="020B0504020101020102" pitchFamily="34" charset="77"/>
      <p:bold r:id="rId13"/>
    </p:embeddedFont>
    <p:embeddedFont>
      <p:font typeface="DINRoundPro-Medi" panose="020B0504020101020102" pitchFamily="34" charset="77"/>
      <p:regular r:id="rId14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47" userDrawn="1">
          <p15:clr>
            <a:srgbClr val="A4A3A4"/>
          </p15:clr>
        </p15:guide>
        <p15:guide id="2" orient="horz" pos="4513" userDrawn="1">
          <p15:clr>
            <a:srgbClr val="A4A3A4"/>
          </p15:clr>
        </p15:guide>
        <p15:guide id="3" orient="horz" pos="862" userDrawn="1">
          <p15:clr>
            <a:srgbClr val="A4A3A4"/>
          </p15:clr>
        </p15:guide>
        <p15:guide id="4" orient="horz" pos="4898" userDrawn="1">
          <p15:clr>
            <a:srgbClr val="A4A3A4"/>
          </p15:clr>
        </p15:guide>
        <p15:guide id="5" pos="259" userDrawn="1">
          <p15:clr>
            <a:srgbClr val="A4A3A4"/>
          </p15:clr>
        </p15:guide>
        <p15:guide id="6" pos="311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C002"/>
    <a:srgbClr val="FFC700"/>
    <a:srgbClr val="FF9601"/>
    <a:srgbClr val="38464F"/>
    <a:srgbClr val="EC8A01"/>
    <a:srgbClr val="F49000"/>
    <a:srgbClr val="131F23"/>
    <a:srgbClr val="89E319"/>
    <a:srgbClr val="CE82FF"/>
    <a:srgbClr val="583F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273"/>
    <p:restoredTop sz="90748"/>
  </p:normalViewPr>
  <p:slideViewPr>
    <p:cSldViewPr snapToGrid="0">
      <p:cViewPr varScale="1">
        <p:scale>
          <a:sx n="83" d="100"/>
          <a:sy n="83" d="100"/>
        </p:scale>
        <p:origin x="3848" y="208"/>
      </p:cViewPr>
      <p:guideLst>
        <p:guide orient="horz" pos="1247"/>
        <p:guide orient="horz" pos="4513"/>
        <p:guide orient="horz" pos="862"/>
        <p:guide orient="horz" pos="4898"/>
        <p:guide pos="259"/>
        <p:guide pos="311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font" Target="fonts/font6.fntdata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font" Target="fonts/font5.fntdata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font" Target="fonts/font7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7829B2-9EEF-0F4B-AAB1-570E02E0FB35}" type="datetimeFigureOut">
              <a:rPr lang="en-RU" smtClean="0"/>
              <a:t>10.06.2024</a:t>
            </a:fld>
            <a:endParaRPr lang="en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60638" y="1143000"/>
            <a:ext cx="17367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572211-74B1-464D-9538-6BEB8E02E93F}" type="slidenum">
              <a:rPr lang="en-RU" smtClean="0"/>
              <a:t>‹#›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3610741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RU" sz="1200" dirty="0">
              <a:solidFill>
                <a:srgbClr val="43C000"/>
              </a:solidFill>
              <a:latin typeface="DIN Next Rounded LT Pro Medium" panose="020F0503020203050203" pitchFamily="34" charset="77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572211-74B1-464D-9538-6BEB8E02E93F}" type="slidenum">
              <a:rPr lang="en-RU" smtClean="0"/>
              <a:t>3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42560767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5763" y="1496484"/>
            <a:ext cx="4371975" cy="3183467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938" y="4802717"/>
            <a:ext cx="3857625" cy="2207683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4E2E7-F780-9C43-8A2D-B0338AA26716}" type="datetimeFigureOut">
              <a:rPr lang="en-RU" smtClean="0"/>
              <a:t>10.06.2024</a:t>
            </a:fld>
            <a:endParaRPr lang="en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1D79A-1C56-E244-BB69-4FC22D523FFE}" type="slidenum">
              <a:rPr lang="en-RU" smtClean="0"/>
              <a:t>‹#›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12744992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4E2E7-F780-9C43-8A2D-B0338AA26716}" type="datetimeFigureOut">
              <a:rPr lang="en-RU" smtClean="0"/>
              <a:t>10.06.2024</a:t>
            </a:fld>
            <a:endParaRPr lang="en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1D79A-1C56-E244-BB69-4FC22D523FFE}" type="slidenum">
              <a:rPr lang="en-RU" smtClean="0"/>
              <a:t>‹#›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190997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680818" y="486833"/>
            <a:ext cx="1109067" cy="774911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3616" y="486833"/>
            <a:ext cx="3262908" cy="774911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4E2E7-F780-9C43-8A2D-B0338AA26716}" type="datetimeFigureOut">
              <a:rPr lang="en-RU" smtClean="0"/>
              <a:t>10.06.2024</a:t>
            </a:fld>
            <a:endParaRPr lang="en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1D79A-1C56-E244-BB69-4FC22D523FFE}" type="slidenum">
              <a:rPr lang="en-RU" smtClean="0"/>
              <a:t>‹#›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22862229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4E2E7-F780-9C43-8A2D-B0338AA26716}" type="datetimeFigureOut">
              <a:rPr lang="en-RU" smtClean="0"/>
              <a:t>10.06.2024</a:t>
            </a:fld>
            <a:endParaRPr lang="en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1D79A-1C56-E244-BB69-4FC22D523FFE}" type="slidenum">
              <a:rPr lang="en-RU" smtClean="0"/>
              <a:t>‹#›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3487566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0937" y="2279653"/>
            <a:ext cx="4436269" cy="3803649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0937" y="6119286"/>
            <a:ext cx="4436269" cy="2000249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/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4E2E7-F780-9C43-8A2D-B0338AA26716}" type="datetimeFigureOut">
              <a:rPr lang="en-RU" smtClean="0"/>
              <a:t>10.06.2024</a:t>
            </a:fld>
            <a:endParaRPr lang="en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1D79A-1C56-E244-BB69-4FC22D523FFE}" type="slidenum">
              <a:rPr lang="en-RU" smtClean="0"/>
              <a:t>‹#›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21696709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3615" y="2434167"/>
            <a:ext cx="2185988" cy="580178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3897" y="2434167"/>
            <a:ext cx="2185988" cy="580178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4E2E7-F780-9C43-8A2D-B0338AA26716}" type="datetimeFigureOut">
              <a:rPr lang="en-RU" smtClean="0"/>
              <a:t>10.06.2024</a:t>
            </a:fld>
            <a:endParaRPr lang="en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1D79A-1C56-E244-BB69-4FC22D523FFE}" type="slidenum">
              <a:rPr lang="en-RU" smtClean="0"/>
              <a:t>‹#›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32230019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285" y="486835"/>
            <a:ext cx="4436269" cy="1767417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4286" y="2241551"/>
            <a:ext cx="2175941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4286" y="3340100"/>
            <a:ext cx="2175941" cy="491278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03897" y="2241551"/>
            <a:ext cx="2186657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03897" y="3340100"/>
            <a:ext cx="2186657" cy="491278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4E2E7-F780-9C43-8A2D-B0338AA26716}" type="datetimeFigureOut">
              <a:rPr lang="en-RU" smtClean="0"/>
              <a:t>10.06.2024</a:t>
            </a:fld>
            <a:endParaRPr lang="en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1D79A-1C56-E244-BB69-4FC22D523FFE}" type="slidenum">
              <a:rPr lang="en-RU" smtClean="0"/>
              <a:t>‹#›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2112675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4E2E7-F780-9C43-8A2D-B0338AA26716}" type="datetimeFigureOut">
              <a:rPr lang="en-RU" smtClean="0"/>
              <a:t>10.06.2024</a:t>
            </a:fld>
            <a:endParaRPr lang="en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1D79A-1C56-E244-BB69-4FC22D523FFE}" type="slidenum">
              <a:rPr lang="en-RU" smtClean="0"/>
              <a:t>‹#›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40748852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4E2E7-F780-9C43-8A2D-B0338AA26716}" type="datetimeFigureOut">
              <a:rPr lang="en-RU" smtClean="0"/>
              <a:t>10.06.2024</a:t>
            </a:fld>
            <a:endParaRPr lang="en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1D79A-1C56-E244-BB69-4FC22D523FFE}" type="slidenum">
              <a:rPr lang="en-RU" smtClean="0"/>
              <a:t>‹#›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3708790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285" y="609600"/>
            <a:ext cx="1658913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86657" y="1316568"/>
            <a:ext cx="2603897" cy="6498167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4285" y="2743200"/>
            <a:ext cx="1658913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4E2E7-F780-9C43-8A2D-B0338AA26716}" type="datetimeFigureOut">
              <a:rPr lang="en-RU" smtClean="0"/>
              <a:t>10.06.2024</a:t>
            </a:fld>
            <a:endParaRPr lang="en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1D79A-1C56-E244-BB69-4FC22D523FFE}" type="slidenum">
              <a:rPr lang="en-RU" smtClean="0"/>
              <a:t>‹#›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3117236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285" y="609600"/>
            <a:ext cx="1658913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86657" y="1316568"/>
            <a:ext cx="2603897" cy="6498167"/>
          </a:xfrm>
        </p:spPr>
        <p:txBody>
          <a:bodyPr anchor="t"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4285" y="2743200"/>
            <a:ext cx="1658913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4E2E7-F780-9C43-8A2D-B0338AA26716}" type="datetimeFigureOut">
              <a:rPr lang="en-RU" smtClean="0"/>
              <a:t>10.06.2024</a:t>
            </a:fld>
            <a:endParaRPr lang="en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1D79A-1C56-E244-BB69-4FC22D523FFE}" type="slidenum">
              <a:rPr lang="en-RU" smtClean="0"/>
              <a:t>‹#›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12578286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3616" y="486835"/>
            <a:ext cx="4436269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3616" y="2434167"/>
            <a:ext cx="4436269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3615" y="8475136"/>
            <a:ext cx="1157288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B4E2E7-F780-9C43-8A2D-B0338AA26716}" type="datetimeFigureOut">
              <a:rPr lang="en-RU" smtClean="0"/>
              <a:t>10.06.2024</a:t>
            </a:fld>
            <a:endParaRPr lang="en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03785" y="8475136"/>
            <a:ext cx="1735931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32597" y="8475136"/>
            <a:ext cx="1157288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01D79A-1C56-E244-BB69-4FC22D523FFE}" type="slidenum">
              <a:rPr lang="en-RU" smtClean="0"/>
              <a:t>‹#›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269761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4.png"/><Relationship Id="rId2" Type="http://schemas.microsoft.com/office/2007/relationships/media" Target="../media/media1.m4a"/><Relationship Id="rId1" Type="http://schemas.openxmlformats.org/officeDocument/2006/relationships/audio" Target="NULL" TargetMode="External"/><Relationship Id="rId6" Type="http://schemas.openxmlformats.org/officeDocument/2006/relationships/image" Target="../media/image3.svg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9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adient bg">
            <a:extLst>
              <a:ext uri="{FF2B5EF4-FFF2-40B4-BE49-F238E27FC236}">
                <a16:creationId xmlns:a16="http://schemas.microsoft.com/office/drawing/2014/main" id="{3D82D1F1-3947-71A0-C8C0-0918E7971C24}"/>
              </a:ext>
            </a:extLst>
          </p:cNvPr>
          <p:cNvGrpSpPr/>
          <p:nvPr/>
        </p:nvGrpSpPr>
        <p:grpSpPr>
          <a:xfrm>
            <a:off x="-3" y="0"/>
            <a:ext cx="5150732" cy="7985052"/>
            <a:chOff x="-3" y="0"/>
            <a:chExt cx="5150732" cy="7985052"/>
          </a:xfrm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4C15CEC2-F9E5-4C4A-E4AA-BB34D40BAB6E}"/>
                </a:ext>
              </a:extLst>
            </p:cNvPr>
            <p:cNvSpPr/>
            <p:nvPr/>
          </p:nvSpPr>
          <p:spPr>
            <a:xfrm>
              <a:off x="0" y="0"/>
              <a:ext cx="775664" cy="775664"/>
            </a:xfrm>
            <a:custGeom>
              <a:avLst/>
              <a:gdLst>
                <a:gd name="connsiteX0" fmla="*/ 0 w 775664"/>
                <a:gd name="connsiteY0" fmla="*/ 0 h 775664"/>
                <a:gd name="connsiteX1" fmla="*/ 775664 w 775664"/>
                <a:gd name="connsiteY1" fmla="*/ 0 h 775664"/>
                <a:gd name="connsiteX2" fmla="*/ 0 w 775664"/>
                <a:gd name="connsiteY2" fmla="*/ 775664 h 775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75664" h="775664">
                  <a:moveTo>
                    <a:pt x="0" y="0"/>
                  </a:moveTo>
                  <a:lnTo>
                    <a:pt x="775664" y="0"/>
                  </a:lnTo>
                  <a:lnTo>
                    <a:pt x="0" y="775664"/>
                  </a:lnTo>
                  <a:close/>
                </a:path>
              </a:pathLst>
            </a:custGeom>
            <a:solidFill>
              <a:srgbClr val="FFC004">
                <a:alpha val="30062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RU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F29B23B4-2C16-B4A9-16B2-35EF741C6487}"/>
                </a:ext>
              </a:extLst>
            </p:cNvPr>
            <p:cNvSpPr/>
            <p:nvPr/>
          </p:nvSpPr>
          <p:spPr>
            <a:xfrm>
              <a:off x="0" y="0"/>
              <a:ext cx="3917916" cy="3917916"/>
            </a:xfrm>
            <a:custGeom>
              <a:avLst/>
              <a:gdLst>
                <a:gd name="connsiteX0" fmla="*/ 1556839 w 3917916"/>
                <a:gd name="connsiteY0" fmla="*/ 0 h 3917916"/>
                <a:gd name="connsiteX1" fmla="*/ 3917916 w 3917916"/>
                <a:gd name="connsiteY1" fmla="*/ 0 h 3917916"/>
                <a:gd name="connsiteX2" fmla="*/ 0 w 3917916"/>
                <a:gd name="connsiteY2" fmla="*/ 3917916 h 3917916"/>
                <a:gd name="connsiteX3" fmla="*/ 0 w 3917916"/>
                <a:gd name="connsiteY3" fmla="*/ 1556840 h 3917916"/>
                <a:gd name="connsiteX4" fmla="*/ 1556839 w 3917916"/>
                <a:gd name="connsiteY4" fmla="*/ 0 h 3917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17916" h="3917916">
                  <a:moveTo>
                    <a:pt x="1556839" y="0"/>
                  </a:moveTo>
                  <a:lnTo>
                    <a:pt x="3917916" y="0"/>
                  </a:lnTo>
                  <a:lnTo>
                    <a:pt x="0" y="3917916"/>
                  </a:lnTo>
                  <a:lnTo>
                    <a:pt x="0" y="1556840"/>
                  </a:lnTo>
                  <a:lnTo>
                    <a:pt x="1556839" y="0"/>
                  </a:lnTo>
                  <a:close/>
                </a:path>
              </a:pathLst>
            </a:custGeom>
            <a:solidFill>
              <a:srgbClr val="FFC004">
                <a:alpha val="30062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RU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05EFC528-48E8-EB3B-D4C3-2F37D28D359F}"/>
                </a:ext>
              </a:extLst>
            </p:cNvPr>
            <p:cNvSpPr/>
            <p:nvPr/>
          </p:nvSpPr>
          <p:spPr>
            <a:xfrm rot="5400000">
              <a:off x="-1417163" y="1417160"/>
              <a:ext cx="7985052" cy="5150732"/>
            </a:xfrm>
            <a:custGeom>
              <a:avLst/>
              <a:gdLst>
                <a:gd name="connsiteX0" fmla="*/ 0 w 7985052"/>
                <a:gd name="connsiteY0" fmla="*/ 179361 h 5150732"/>
                <a:gd name="connsiteX1" fmla="*/ 0 w 7985052"/>
                <a:gd name="connsiteY1" fmla="*/ 0 h 5150732"/>
                <a:gd name="connsiteX2" fmla="*/ 2834320 w 7985052"/>
                <a:gd name="connsiteY2" fmla="*/ 0 h 5150732"/>
                <a:gd name="connsiteX3" fmla="*/ 7985052 w 7985052"/>
                <a:gd name="connsiteY3" fmla="*/ 5150732 h 5150732"/>
                <a:gd name="connsiteX4" fmla="*/ 4971371 w 7985052"/>
                <a:gd name="connsiteY4" fmla="*/ 5150732 h 5150732"/>
                <a:gd name="connsiteX5" fmla="*/ 0 w 7985052"/>
                <a:gd name="connsiteY5" fmla="*/ 179361 h 5150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985052" h="5150732">
                  <a:moveTo>
                    <a:pt x="0" y="179361"/>
                  </a:moveTo>
                  <a:lnTo>
                    <a:pt x="0" y="0"/>
                  </a:lnTo>
                  <a:lnTo>
                    <a:pt x="2834320" y="0"/>
                  </a:lnTo>
                  <a:lnTo>
                    <a:pt x="7985052" y="5150732"/>
                  </a:lnTo>
                  <a:lnTo>
                    <a:pt x="4971371" y="5150732"/>
                  </a:lnTo>
                  <a:lnTo>
                    <a:pt x="0" y="179361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B40A"/>
                </a:gs>
                <a:gs pos="64000">
                  <a:srgbClr val="F49000"/>
                </a:gs>
              </a:gsLst>
              <a:lin ang="192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RU"/>
            </a:p>
          </p:txBody>
        </p:sp>
      </p:grpSp>
      <p:sp>
        <p:nvSpPr>
          <p:cNvPr id="1047" name="Rounded Rectangle 1046">
            <a:extLst>
              <a:ext uri="{FF2B5EF4-FFF2-40B4-BE49-F238E27FC236}">
                <a16:creationId xmlns:a16="http://schemas.microsoft.com/office/drawing/2014/main" id="{90854DD5-52DA-5C90-F043-B867F0943B24}"/>
              </a:ext>
            </a:extLst>
          </p:cNvPr>
          <p:cNvSpPr/>
          <p:nvPr/>
        </p:nvSpPr>
        <p:spPr>
          <a:xfrm>
            <a:off x="2803442" y="433131"/>
            <a:ext cx="2141621" cy="926432"/>
          </a:xfrm>
          <a:prstGeom prst="roundRect">
            <a:avLst>
              <a:gd name="adj" fmla="val 1406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U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35D379-B9E7-E3EB-8319-097CD82B555C}"/>
              </a:ext>
            </a:extLst>
          </p:cNvPr>
          <p:cNvGrpSpPr/>
          <p:nvPr/>
        </p:nvGrpSpPr>
        <p:grpSpPr>
          <a:xfrm>
            <a:off x="-2047173" y="660982"/>
            <a:ext cx="6779511" cy="5643568"/>
            <a:chOff x="211661" y="4459666"/>
            <a:chExt cx="4694291" cy="3907737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6026F0E4-B713-D592-5E2A-8E8298C164F4}"/>
                </a:ext>
              </a:extLst>
            </p:cNvPr>
            <p:cNvGrpSpPr/>
            <p:nvPr/>
          </p:nvGrpSpPr>
          <p:grpSpPr>
            <a:xfrm>
              <a:off x="1044729" y="4459666"/>
              <a:ext cx="3510531" cy="3742942"/>
              <a:chOff x="1044729" y="4459666"/>
              <a:chExt cx="3510531" cy="3742942"/>
            </a:xfrm>
          </p:grpSpPr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57EE04A9-F75C-17F5-9D92-C222EA1AADE8}"/>
                  </a:ext>
                </a:extLst>
              </p:cNvPr>
              <p:cNvSpPr/>
              <p:nvPr/>
            </p:nvSpPr>
            <p:spPr>
              <a:xfrm>
                <a:off x="2753213" y="4875607"/>
                <a:ext cx="108000" cy="108000"/>
              </a:xfrm>
              <a:prstGeom prst="ellipse">
                <a:avLst/>
              </a:prstGeom>
              <a:solidFill>
                <a:srgbClr val="F49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24" name="Oval 1023">
                <a:extLst>
                  <a:ext uri="{FF2B5EF4-FFF2-40B4-BE49-F238E27FC236}">
                    <a16:creationId xmlns:a16="http://schemas.microsoft.com/office/drawing/2014/main" id="{81B70AB9-AD65-41A6-5671-F21CDABA37B5}"/>
                  </a:ext>
                </a:extLst>
              </p:cNvPr>
              <p:cNvSpPr/>
              <p:nvPr/>
            </p:nvSpPr>
            <p:spPr>
              <a:xfrm>
                <a:off x="2387453" y="4760104"/>
                <a:ext cx="108000" cy="108000"/>
              </a:xfrm>
              <a:prstGeom prst="ellipse">
                <a:avLst/>
              </a:prstGeom>
              <a:solidFill>
                <a:srgbClr val="FFC7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25" name="Oval 1024">
                <a:extLst>
                  <a:ext uri="{FF2B5EF4-FFF2-40B4-BE49-F238E27FC236}">
                    <a16:creationId xmlns:a16="http://schemas.microsoft.com/office/drawing/2014/main" id="{C8B24F6B-E502-8FBC-D529-64BB2B152D2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629113" y="5241369"/>
                <a:ext cx="72000" cy="72000"/>
              </a:xfrm>
              <a:prstGeom prst="ellipse">
                <a:avLst/>
              </a:prstGeom>
              <a:solidFill>
                <a:srgbClr val="FFDE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27" name="Oval 1026">
                <a:extLst>
                  <a:ext uri="{FF2B5EF4-FFF2-40B4-BE49-F238E27FC236}">
                    <a16:creationId xmlns:a16="http://schemas.microsoft.com/office/drawing/2014/main" id="{9FF47B49-3DE6-7597-738E-7126A2E7B6E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629113" y="7859440"/>
                <a:ext cx="72000" cy="72000"/>
              </a:xfrm>
              <a:prstGeom prst="ellipse">
                <a:avLst/>
              </a:prstGeom>
              <a:solidFill>
                <a:srgbClr val="FFDE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28" name="Oval 1027">
                <a:extLst>
                  <a:ext uri="{FF2B5EF4-FFF2-40B4-BE49-F238E27FC236}">
                    <a16:creationId xmlns:a16="http://schemas.microsoft.com/office/drawing/2014/main" id="{AEE97E4D-9A2E-5402-3345-5661BB574917}"/>
                  </a:ext>
                </a:extLst>
              </p:cNvPr>
              <p:cNvSpPr/>
              <p:nvPr/>
            </p:nvSpPr>
            <p:spPr>
              <a:xfrm>
                <a:off x="3677238" y="7686184"/>
                <a:ext cx="108000" cy="108000"/>
              </a:xfrm>
              <a:prstGeom prst="ellipse">
                <a:avLst/>
              </a:prstGeom>
              <a:solidFill>
                <a:srgbClr val="F49000">
                  <a:alpha val="50175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29" name="Oval 1028">
                <a:extLst>
                  <a:ext uri="{FF2B5EF4-FFF2-40B4-BE49-F238E27FC236}">
                    <a16:creationId xmlns:a16="http://schemas.microsoft.com/office/drawing/2014/main" id="{4A616ECB-1AC5-E8A5-FBD2-13212FACED2C}"/>
                  </a:ext>
                </a:extLst>
              </p:cNvPr>
              <p:cNvSpPr/>
              <p:nvPr/>
            </p:nvSpPr>
            <p:spPr>
              <a:xfrm>
                <a:off x="4240316" y="6954664"/>
                <a:ext cx="108000" cy="108000"/>
              </a:xfrm>
              <a:prstGeom prst="ellipse">
                <a:avLst/>
              </a:prstGeom>
              <a:solidFill>
                <a:srgbClr val="F49000">
                  <a:alpha val="50175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30" name="Oval 1029">
                <a:extLst>
                  <a:ext uri="{FF2B5EF4-FFF2-40B4-BE49-F238E27FC236}">
                    <a16:creationId xmlns:a16="http://schemas.microsoft.com/office/drawing/2014/main" id="{C8C18B84-B437-2037-FADE-1996ED7C5D39}"/>
                  </a:ext>
                </a:extLst>
              </p:cNvPr>
              <p:cNvSpPr/>
              <p:nvPr/>
            </p:nvSpPr>
            <p:spPr>
              <a:xfrm>
                <a:off x="4447260" y="6839161"/>
                <a:ext cx="108000" cy="108000"/>
              </a:xfrm>
              <a:prstGeom prst="ellipse">
                <a:avLst/>
              </a:prstGeom>
              <a:solidFill>
                <a:srgbClr val="FFDE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31" name="Oval 1030">
                <a:extLst>
                  <a:ext uri="{FF2B5EF4-FFF2-40B4-BE49-F238E27FC236}">
                    <a16:creationId xmlns:a16="http://schemas.microsoft.com/office/drawing/2014/main" id="{C7CE2045-DC8B-2F82-3D5F-1C3603B73697}"/>
                  </a:ext>
                </a:extLst>
              </p:cNvPr>
              <p:cNvSpPr/>
              <p:nvPr/>
            </p:nvSpPr>
            <p:spPr>
              <a:xfrm>
                <a:off x="2722878" y="4459666"/>
                <a:ext cx="180000" cy="180000"/>
              </a:xfrm>
              <a:prstGeom prst="ellipse">
                <a:avLst/>
              </a:prstGeom>
              <a:solidFill>
                <a:srgbClr val="FFDE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32" name="Oval 1031">
                <a:extLst>
                  <a:ext uri="{FF2B5EF4-FFF2-40B4-BE49-F238E27FC236}">
                    <a16:creationId xmlns:a16="http://schemas.microsoft.com/office/drawing/2014/main" id="{418923FA-248B-45B6-171A-7D2438741C14}"/>
                  </a:ext>
                </a:extLst>
              </p:cNvPr>
              <p:cNvSpPr/>
              <p:nvPr/>
            </p:nvSpPr>
            <p:spPr>
              <a:xfrm>
                <a:off x="3887975" y="7729211"/>
                <a:ext cx="180000" cy="180000"/>
              </a:xfrm>
              <a:prstGeom prst="ellipse">
                <a:avLst/>
              </a:prstGeom>
              <a:solidFill>
                <a:srgbClr val="FFDE00">
                  <a:alpha val="50175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33" name="Oval 1032">
                <a:extLst>
                  <a:ext uri="{FF2B5EF4-FFF2-40B4-BE49-F238E27FC236}">
                    <a16:creationId xmlns:a16="http://schemas.microsoft.com/office/drawing/2014/main" id="{6DFEF301-91A2-53BC-F22E-F253B8EE6DB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73436" y="8058608"/>
                <a:ext cx="144000" cy="144000"/>
              </a:xfrm>
              <a:prstGeom prst="ellipse">
                <a:avLst/>
              </a:prstGeom>
              <a:solidFill>
                <a:srgbClr val="F49000">
                  <a:alpha val="50175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34" name="Oval 1033">
                <a:extLst>
                  <a:ext uri="{FF2B5EF4-FFF2-40B4-BE49-F238E27FC236}">
                    <a16:creationId xmlns:a16="http://schemas.microsoft.com/office/drawing/2014/main" id="{372929B6-B4F7-EBDC-DD37-3ACC07D9EB3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055382" y="8037508"/>
                <a:ext cx="72000" cy="72000"/>
              </a:xfrm>
              <a:prstGeom prst="ellipse">
                <a:avLst/>
              </a:prstGeom>
              <a:solidFill>
                <a:srgbClr val="FFDE00">
                  <a:alpha val="50175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35" name="Oval 1034">
                <a:extLst>
                  <a:ext uri="{FF2B5EF4-FFF2-40B4-BE49-F238E27FC236}">
                    <a16:creationId xmlns:a16="http://schemas.microsoft.com/office/drawing/2014/main" id="{B456E533-459C-0934-5E08-E5442C3DA2B0}"/>
                  </a:ext>
                </a:extLst>
              </p:cNvPr>
              <p:cNvSpPr/>
              <p:nvPr/>
            </p:nvSpPr>
            <p:spPr>
              <a:xfrm>
                <a:off x="1044729" y="7272298"/>
                <a:ext cx="108000" cy="108000"/>
              </a:xfrm>
              <a:prstGeom prst="ellipse">
                <a:avLst/>
              </a:prstGeom>
              <a:solidFill>
                <a:srgbClr val="F49000">
                  <a:alpha val="50175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</p:grp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B59484D0-5C7E-DE99-47E5-06D6498531C5}"/>
                </a:ext>
              </a:extLst>
            </p:cNvPr>
            <p:cNvSpPr/>
            <p:nvPr/>
          </p:nvSpPr>
          <p:spPr>
            <a:xfrm>
              <a:off x="1092470" y="5034126"/>
              <a:ext cx="2964581" cy="2964581"/>
            </a:xfrm>
            <a:prstGeom prst="ellipse">
              <a:avLst/>
            </a:prstGeom>
            <a:noFill/>
            <a:ln w="76200">
              <a:solidFill>
                <a:srgbClr val="FFEC6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B7378F94-AE36-B450-FF18-5B28C283AFA5}"/>
                </a:ext>
              </a:extLst>
            </p:cNvPr>
            <p:cNvGrpSpPr/>
            <p:nvPr/>
          </p:nvGrpSpPr>
          <p:grpSpPr>
            <a:xfrm>
              <a:off x="211661" y="5280932"/>
              <a:ext cx="4694291" cy="3086471"/>
              <a:chOff x="211661" y="4320233"/>
              <a:chExt cx="4694291" cy="3086471"/>
            </a:xfrm>
          </p:grpSpPr>
          <p:grpSp>
            <p:nvGrpSpPr>
              <p:cNvPr id="46" name="Group 45">
                <a:extLst>
                  <a:ext uri="{FF2B5EF4-FFF2-40B4-BE49-F238E27FC236}">
                    <a16:creationId xmlns:a16="http://schemas.microsoft.com/office/drawing/2014/main" id="{D1B4E45E-0127-E3A4-09D7-FD85DCEBB603}"/>
                  </a:ext>
                </a:extLst>
              </p:cNvPr>
              <p:cNvGrpSpPr/>
              <p:nvPr/>
            </p:nvGrpSpPr>
            <p:grpSpPr>
              <a:xfrm>
                <a:off x="2000358" y="6079139"/>
                <a:ext cx="1127035" cy="1327565"/>
                <a:chOff x="2000358" y="6079139"/>
                <a:chExt cx="1127035" cy="1327565"/>
              </a:xfrm>
            </p:grpSpPr>
            <p:sp>
              <p:nvSpPr>
                <p:cNvPr id="60" name="Freeform 59">
                  <a:extLst>
                    <a:ext uri="{FF2B5EF4-FFF2-40B4-BE49-F238E27FC236}">
                      <a16:creationId xmlns:a16="http://schemas.microsoft.com/office/drawing/2014/main" id="{F7B49E81-C7B7-67DB-43F9-7FBDEB6BEB1A}"/>
                    </a:ext>
                  </a:extLst>
                </p:cNvPr>
                <p:cNvSpPr/>
                <p:nvPr/>
              </p:nvSpPr>
              <p:spPr>
                <a:xfrm>
                  <a:off x="2341690" y="6079139"/>
                  <a:ext cx="444370" cy="1327565"/>
                </a:xfrm>
                <a:custGeom>
                  <a:avLst/>
                  <a:gdLst>
                    <a:gd name="connsiteX0" fmla="*/ 222987 w 444370"/>
                    <a:gd name="connsiteY0" fmla="*/ 286 h 1327565"/>
                    <a:gd name="connsiteX1" fmla="*/ 222987 w 444370"/>
                    <a:gd name="connsiteY1" fmla="*/ 0 h 1327565"/>
                    <a:gd name="connsiteX2" fmla="*/ 222185 w 444370"/>
                    <a:gd name="connsiteY2" fmla="*/ 172 h 1327565"/>
                    <a:gd name="connsiteX3" fmla="*/ 221384 w 444370"/>
                    <a:gd name="connsiteY3" fmla="*/ 0 h 1327565"/>
                    <a:gd name="connsiteX4" fmla="*/ 221384 w 444370"/>
                    <a:gd name="connsiteY4" fmla="*/ 286 h 1327565"/>
                    <a:gd name="connsiteX5" fmla="*/ 148695 w 444370"/>
                    <a:gd name="connsiteY5" fmla="*/ 1253262 h 1327565"/>
                    <a:gd name="connsiteX6" fmla="*/ 221384 w 444370"/>
                    <a:gd name="connsiteY6" fmla="*/ 1327452 h 1327565"/>
                    <a:gd name="connsiteX7" fmla="*/ 221384 w 444370"/>
                    <a:gd name="connsiteY7" fmla="*/ 1327566 h 1327565"/>
                    <a:gd name="connsiteX8" fmla="*/ 222185 w 444370"/>
                    <a:gd name="connsiteY8" fmla="*/ 1327566 h 1327565"/>
                    <a:gd name="connsiteX9" fmla="*/ 222987 w 444370"/>
                    <a:gd name="connsiteY9" fmla="*/ 1327566 h 1327565"/>
                    <a:gd name="connsiteX10" fmla="*/ 222987 w 444370"/>
                    <a:gd name="connsiteY10" fmla="*/ 1327452 h 1327565"/>
                    <a:gd name="connsiteX11" fmla="*/ 295676 w 444370"/>
                    <a:gd name="connsiteY11" fmla="*/ 1253262 h 1327565"/>
                    <a:gd name="connsiteX12" fmla="*/ 222987 w 444370"/>
                    <a:gd name="connsiteY12" fmla="*/ 286 h 13275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44370" h="1327565">
                      <a:moveTo>
                        <a:pt x="222987" y="286"/>
                      </a:moveTo>
                      <a:lnTo>
                        <a:pt x="222987" y="0"/>
                      </a:lnTo>
                      <a:cubicBezTo>
                        <a:pt x="222987" y="0"/>
                        <a:pt x="222415" y="114"/>
                        <a:pt x="222185" y="172"/>
                      </a:cubicBezTo>
                      <a:cubicBezTo>
                        <a:pt x="221899" y="172"/>
                        <a:pt x="221613" y="0"/>
                        <a:pt x="221384" y="0"/>
                      </a:cubicBezTo>
                      <a:lnTo>
                        <a:pt x="221384" y="286"/>
                      </a:lnTo>
                      <a:cubicBezTo>
                        <a:pt x="172924" y="12651"/>
                        <a:pt x="-202892" y="544971"/>
                        <a:pt x="148695" y="1253262"/>
                      </a:cubicBezTo>
                      <a:cubicBezTo>
                        <a:pt x="166681" y="1289498"/>
                        <a:pt x="181631" y="1326421"/>
                        <a:pt x="221384" y="1327452"/>
                      </a:cubicBezTo>
                      <a:lnTo>
                        <a:pt x="221384" y="1327566"/>
                      </a:lnTo>
                      <a:cubicBezTo>
                        <a:pt x="221384" y="1327566"/>
                        <a:pt x="221899" y="1327566"/>
                        <a:pt x="222185" y="1327566"/>
                      </a:cubicBezTo>
                      <a:cubicBezTo>
                        <a:pt x="222472" y="1327566"/>
                        <a:pt x="222701" y="1327566"/>
                        <a:pt x="222987" y="1327566"/>
                      </a:cubicBezTo>
                      <a:lnTo>
                        <a:pt x="222987" y="1327452"/>
                      </a:lnTo>
                      <a:cubicBezTo>
                        <a:pt x="262740" y="1326421"/>
                        <a:pt x="277690" y="1289498"/>
                        <a:pt x="295676" y="1253262"/>
                      </a:cubicBezTo>
                      <a:cubicBezTo>
                        <a:pt x="647262" y="545028"/>
                        <a:pt x="271446" y="12651"/>
                        <a:pt x="222987" y="286"/>
                      </a:cubicBezTo>
                      <a:close/>
                    </a:path>
                  </a:pathLst>
                </a:custGeom>
                <a:solidFill>
                  <a:srgbClr val="FFDE00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RU"/>
                </a:p>
              </p:txBody>
            </p:sp>
            <p:sp>
              <p:nvSpPr>
                <p:cNvPr id="61" name="Freeform 60">
                  <a:extLst>
                    <a:ext uri="{FF2B5EF4-FFF2-40B4-BE49-F238E27FC236}">
                      <a16:creationId xmlns:a16="http://schemas.microsoft.com/office/drawing/2014/main" id="{1DB37E72-420D-FBA6-C39D-2255CFD57B1C}"/>
                    </a:ext>
                  </a:extLst>
                </p:cNvPr>
                <p:cNvSpPr/>
                <p:nvPr/>
              </p:nvSpPr>
              <p:spPr>
                <a:xfrm>
                  <a:off x="2000358" y="6137300"/>
                  <a:ext cx="556071" cy="777270"/>
                </a:xfrm>
                <a:custGeom>
                  <a:avLst/>
                  <a:gdLst>
                    <a:gd name="connsiteX0" fmla="*/ 556072 w 556071"/>
                    <a:gd name="connsiteY0" fmla="*/ 487097 h 777270"/>
                    <a:gd name="connsiteX1" fmla="*/ 45303 w 556071"/>
                    <a:gd name="connsiteY1" fmla="*/ 777271 h 777270"/>
                    <a:gd name="connsiteX2" fmla="*/ 1083 w 556071"/>
                    <a:gd name="connsiteY2" fmla="*/ 733078 h 777270"/>
                    <a:gd name="connsiteX3" fmla="*/ 292067 w 556071"/>
                    <a:gd name="connsiteY3" fmla="*/ 0 h 777270"/>
                    <a:gd name="connsiteX4" fmla="*/ 556072 w 556071"/>
                    <a:gd name="connsiteY4" fmla="*/ 487039 h 777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56071" h="777270">
                      <a:moveTo>
                        <a:pt x="556072" y="487097"/>
                      </a:moveTo>
                      <a:cubicBezTo>
                        <a:pt x="255407" y="777271"/>
                        <a:pt x="69705" y="777271"/>
                        <a:pt x="45303" y="777271"/>
                      </a:cubicBezTo>
                      <a:cubicBezTo>
                        <a:pt x="20902" y="777271"/>
                        <a:pt x="-5733" y="756491"/>
                        <a:pt x="1083" y="733078"/>
                      </a:cubicBezTo>
                      <a:cubicBezTo>
                        <a:pt x="108770" y="364192"/>
                        <a:pt x="292067" y="0"/>
                        <a:pt x="292067" y="0"/>
                      </a:cubicBezTo>
                      <a:lnTo>
                        <a:pt x="556072" y="487039"/>
                      </a:lnTo>
                      <a:close/>
                    </a:path>
                  </a:pathLst>
                </a:custGeom>
                <a:solidFill>
                  <a:srgbClr val="FFDE00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RU"/>
                </a:p>
              </p:txBody>
            </p:sp>
            <p:sp>
              <p:nvSpPr>
                <p:cNvPr id="62" name="Freeform 61">
                  <a:extLst>
                    <a:ext uri="{FF2B5EF4-FFF2-40B4-BE49-F238E27FC236}">
                      <a16:creationId xmlns:a16="http://schemas.microsoft.com/office/drawing/2014/main" id="{9D728BCF-8DD9-5AC2-2928-565AFAF0296C}"/>
                    </a:ext>
                  </a:extLst>
                </p:cNvPr>
                <p:cNvSpPr/>
                <p:nvPr/>
              </p:nvSpPr>
              <p:spPr>
                <a:xfrm>
                  <a:off x="2571322" y="6137300"/>
                  <a:ext cx="556071" cy="777270"/>
                </a:xfrm>
                <a:custGeom>
                  <a:avLst/>
                  <a:gdLst>
                    <a:gd name="connsiteX0" fmla="*/ 0 w 556071"/>
                    <a:gd name="connsiteY0" fmla="*/ 487097 h 777270"/>
                    <a:gd name="connsiteX1" fmla="*/ 510768 w 556071"/>
                    <a:gd name="connsiteY1" fmla="*/ 777271 h 777270"/>
                    <a:gd name="connsiteX2" fmla="*/ 554989 w 556071"/>
                    <a:gd name="connsiteY2" fmla="*/ 733078 h 777270"/>
                    <a:gd name="connsiteX3" fmla="*/ 264005 w 556071"/>
                    <a:gd name="connsiteY3" fmla="*/ 0 h 777270"/>
                    <a:gd name="connsiteX4" fmla="*/ 0 w 556071"/>
                    <a:gd name="connsiteY4" fmla="*/ 487039 h 777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56071" h="777270">
                      <a:moveTo>
                        <a:pt x="0" y="487097"/>
                      </a:moveTo>
                      <a:cubicBezTo>
                        <a:pt x="300664" y="777271"/>
                        <a:pt x="486367" y="777271"/>
                        <a:pt x="510768" y="777271"/>
                      </a:cubicBezTo>
                      <a:cubicBezTo>
                        <a:pt x="535170" y="777271"/>
                        <a:pt x="561805" y="756491"/>
                        <a:pt x="554989" y="733078"/>
                      </a:cubicBezTo>
                      <a:cubicBezTo>
                        <a:pt x="447302" y="364192"/>
                        <a:pt x="264005" y="0"/>
                        <a:pt x="264005" y="0"/>
                      </a:cubicBezTo>
                      <a:lnTo>
                        <a:pt x="0" y="487039"/>
                      </a:lnTo>
                      <a:close/>
                    </a:path>
                  </a:pathLst>
                </a:custGeom>
                <a:solidFill>
                  <a:srgbClr val="FFDE00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RU"/>
                </a:p>
              </p:txBody>
            </p:sp>
          </p:grpSp>
          <p:sp>
            <p:nvSpPr>
              <p:cNvPr id="47" name="Freeform 46">
                <a:extLst>
                  <a:ext uri="{FF2B5EF4-FFF2-40B4-BE49-F238E27FC236}">
                    <a16:creationId xmlns:a16="http://schemas.microsoft.com/office/drawing/2014/main" id="{553A818B-87AF-3C58-ED0A-71BFBA0D6820}"/>
                  </a:ext>
                </a:extLst>
              </p:cNvPr>
              <p:cNvSpPr/>
              <p:nvPr/>
            </p:nvSpPr>
            <p:spPr>
              <a:xfrm>
                <a:off x="1706447" y="4427910"/>
                <a:ext cx="1736337" cy="1996472"/>
              </a:xfrm>
              <a:custGeom>
                <a:avLst/>
                <a:gdLst>
                  <a:gd name="connsiteX0" fmla="*/ 868140 w 1736337"/>
                  <a:gd name="connsiteY0" fmla="*/ 1996473 h 1996472"/>
                  <a:gd name="connsiteX1" fmla="*/ 802 w 1736337"/>
                  <a:gd name="connsiteY1" fmla="*/ 1183194 h 1996472"/>
                  <a:gd name="connsiteX2" fmla="*/ 401 w 1736337"/>
                  <a:gd name="connsiteY2" fmla="*/ 1176611 h 1996472"/>
                  <a:gd name="connsiteX3" fmla="*/ 0 w 1736337"/>
                  <a:gd name="connsiteY3" fmla="*/ 403634 h 1996472"/>
                  <a:gd name="connsiteX4" fmla="*/ 859 w 1736337"/>
                  <a:gd name="connsiteY4" fmla="*/ 394074 h 1996472"/>
                  <a:gd name="connsiteX5" fmla="*/ 139535 w 1736337"/>
                  <a:gd name="connsiteY5" fmla="*/ 114146 h 1996472"/>
                  <a:gd name="connsiteX6" fmla="*/ 432867 w 1736337"/>
                  <a:gd name="connsiteY6" fmla="*/ 0 h 1996472"/>
                  <a:gd name="connsiteX7" fmla="*/ 697559 w 1736337"/>
                  <a:gd name="connsiteY7" fmla="*/ 70697 h 1996472"/>
                  <a:gd name="connsiteX8" fmla="*/ 868197 w 1736337"/>
                  <a:gd name="connsiteY8" fmla="*/ 123592 h 1996472"/>
                  <a:gd name="connsiteX9" fmla="*/ 1038836 w 1736337"/>
                  <a:gd name="connsiteY9" fmla="*/ 70697 h 1996472"/>
                  <a:gd name="connsiteX10" fmla="*/ 1303528 w 1736337"/>
                  <a:gd name="connsiteY10" fmla="*/ 0 h 1996472"/>
                  <a:gd name="connsiteX11" fmla="*/ 1596860 w 1736337"/>
                  <a:gd name="connsiteY11" fmla="*/ 114146 h 1996472"/>
                  <a:gd name="connsiteX12" fmla="*/ 1735478 w 1736337"/>
                  <a:gd name="connsiteY12" fmla="*/ 394017 h 1996472"/>
                  <a:gd name="connsiteX13" fmla="*/ 1736338 w 1736337"/>
                  <a:gd name="connsiteY13" fmla="*/ 403576 h 1996472"/>
                  <a:gd name="connsiteX14" fmla="*/ 1735937 w 1736337"/>
                  <a:gd name="connsiteY14" fmla="*/ 1176554 h 1996472"/>
                  <a:gd name="connsiteX15" fmla="*/ 1735536 w 1736337"/>
                  <a:gd name="connsiteY15" fmla="*/ 1183137 h 1996472"/>
                  <a:gd name="connsiteX16" fmla="*/ 868197 w 1736337"/>
                  <a:gd name="connsiteY16" fmla="*/ 1996415 h 1996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736337" h="1996472">
                    <a:moveTo>
                      <a:pt x="868140" y="1996473"/>
                    </a:moveTo>
                    <a:cubicBezTo>
                      <a:pt x="410585" y="1996473"/>
                      <a:pt x="29614" y="1639265"/>
                      <a:pt x="802" y="1183194"/>
                    </a:cubicBezTo>
                    <a:lnTo>
                      <a:pt x="401" y="1176611"/>
                    </a:lnTo>
                    <a:lnTo>
                      <a:pt x="0" y="403634"/>
                    </a:lnTo>
                    <a:lnTo>
                      <a:pt x="859" y="394074"/>
                    </a:lnTo>
                    <a:cubicBezTo>
                      <a:pt x="10654" y="286625"/>
                      <a:pt x="59858" y="187248"/>
                      <a:pt x="139535" y="114146"/>
                    </a:cubicBezTo>
                    <a:cubicBezTo>
                      <a:pt x="219727" y="40529"/>
                      <a:pt x="323920" y="0"/>
                      <a:pt x="432867" y="0"/>
                    </a:cubicBezTo>
                    <a:cubicBezTo>
                      <a:pt x="528697" y="0"/>
                      <a:pt x="614503" y="35950"/>
                      <a:pt x="697559" y="70697"/>
                    </a:cubicBezTo>
                    <a:cubicBezTo>
                      <a:pt x="759651" y="96687"/>
                      <a:pt x="823863" y="123592"/>
                      <a:pt x="868197" y="123592"/>
                    </a:cubicBezTo>
                    <a:cubicBezTo>
                      <a:pt x="912532" y="123592"/>
                      <a:pt x="976744" y="96687"/>
                      <a:pt x="1038836" y="70697"/>
                    </a:cubicBezTo>
                    <a:cubicBezTo>
                      <a:pt x="1121892" y="35950"/>
                      <a:pt x="1207698" y="0"/>
                      <a:pt x="1303528" y="0"/>
                    </a:cubicBezTo>
                    <a:cubicBezTo>
                      <a:pt x="1412475" y="0"/>
                      <a:pt x="1516668" y="40529"/>
                      <a:pt x="1596860" y="114146"/>
                    </a:cubicBezTo>
                    <a:cubicBezTo>
                      <a:pt x="1676480" y="187248"/>
                      <a:pt x="1725741" y="286625"/>
                      <a:pt x="1735478" y="394017"/>
                    </a:cubicBezTo>
                    <a:lnTo>
                      <a:pt x="1736338" y="403576"/>
                    </a:lnTo>
                    <a:lnTo>
                      <a:pt x="1735937" y="1176554"/>
                    </a:lnTo>
                    <a:lnTo>
                      <a:pt x="1735536" y="1183137"/>
                    </a:lnTo>
                    <a:cubicBezTo>
                      <a:pt x="1706724" y="1639207"/>
                      <a:pt x="1325753" y="1996415"/>
                      <a:pt x="868197" y="1996415"/>
                    </a:cubicBezTo>
                    <a:close/>
                  </a:path>
                </a:pathLst>
              </a:custGeom>
              <a:solidFill>
                <a:srgbClr val="FFDE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U"/>
              </a:p>
            </p:txBody>
          </p:sp>
          <p:sp>
            <p:nvSpPr>
              <p:cNvPr id="48" name="left leg">
                <a:extLst>
                  <a:ext uri="{FF2B5EF4-FFF2-40B4-BE49-F238E27FC236}">
                    <a16:creationId xmlns:a16="http://schemas.microsoft.com/office/drawing/2014/main" id="{CB5AD132-89F3-981D-36EB-68DBB03C54A8}"/>
                  </a:ext>
                </a:extLst>
              </p:cNvPr>
              <p:cNvSpPr/>
              <p:nvPr/>
            </p:nvSpPr>
            <p:spPr>
              <a:xfrm rot="18735516" flipH="1">
                <a:off x="1667943" y="5836150"/>
                <a:ext cx="533672" cy="688994"/>
              </a:xfrm>
              <a:prstGeom prst="roundRect">
                <a:avLst>
                  <a:gd name="adj" fmla="val 50000"/>
                </a:avLst>
              </a:prstGeom>
              <a:solidFill>
                <a:srgbClr val="FFDE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9" name="left leg">
                <a:extLst>
                  <a:ext uri="{FF2B5EF4-FFF2-40B4-BE49-F238E27FC236}">
                    <a16:creationId xmlns:a16="http://schemas.microsoft.com/office/drawing/2014/main" id="{72798B00-2F4F-71EA-F438-BC915F02250E}"/>
                  </a:ext>
                </a:extLst>
              </p:cNvPr>
              <p:cNvSpPr/>
              <p:nvPr/>
            </p:nvSpPr>
            <p:spPr>
              <a:xfrm rot="2864484">
                <a:off x="2941887" y="5836150"/>
                <a:ext cx="533672" cy="688994"/>
              </a:xfrm>
              <a:prstGeom prst="roundRect">
                <a:avLst>
                  <a:gd name="adj" fmla="val 50000"/>
                </a:avLst>
              </a:prstGeom>
              <a:solidFill>
                <a:srgbClr val="FFDE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grpSp>
            <p:nvGrpSpPr>
              <p:cNvPr id="50" name="Graphic 92">
                <a:extLst>
                  <a:ext uri="{FF2B5EF4-FFF2-40B4-BE49-F238E27FC236}">
                    <a16:creationId xmlns:a16="http://schemas.microsoft.com/office/drawing/2014/main" id="{4517D992-94F5-3AF5-4E67-2FD6B43206AC}"/>
                  </a:ext>
                </a:extLst>
              </p:cNvPr>
              <p:cNvGrpSpPr/>
              <p:nvPr/>
            </p:nvGrpSpPr>
            <p:grpSpPr>
              <a:xfrm>
                <a:off x="3095437" y="4320233"/>
                <a:ext cx="1810515" cy="1616979"/>
                <a:chOff x="3095437" y="3213809"/>
                <a:chExt cx="1810515" cy="1616979"/>
              </a:xfrm>
              <a:solidFill>
                <a:srgbClr val="FFDE00"/>
              </a:solidFill>
            </p:grpSpPr>
            <p:sp>
              <p:nvSpPr>
                <p:cNvPr id="56" name="Freeform 55">
                  <a:extLst>
                    <a:ext uri="{FF2B5EF4-FFF2-40B4-BE49-F238E27FC236}">
                      <a16:creationId xmlns:a16="http://schemas.microsoft.com/office/drawing/2014/main" id="{6231FF4A-9892-0660-9AD7-CEDE896543D2}"/>
                    </a:ext>
                  </a:extLst>
                </p:cNvPr>
                <p:cNvSpPr/>
                <p:nvPr/>
              </p:nvSpPr>
              <p:spPr>
                <a:xfrm>
                  <a:off x="3095437" y="3339057"/>
                  <a:ext cx="833485" cy="1189952"/>
                </a:xfrm>
                <a:custGeom>
                  <a:avLst/>
                  <a:gdLst>
                    <a:gd name="connsiteX0" fmla="*/ 833486 w 833485"/>
                    <a:gd name="connsiteY0" fmla="*/ 58451 h 1189952"/>
                    <a:gd name="connsiteX1" fmla="*/ 249742 w 833485"/>
                    <a:gd name="connsiteY1" fmla="*/ 1189953 h 1189952"/>
                    <a:gd name="connsiteX2" fmla="*/ 0 w 833485"/>
                    <a:gd name="connsiteY2" fmla="*/ 493626 h 1189952"/>
                    <a:gd name="connsiteX3" fmla="*/ 775976 w 833485"/>
                    <a:gd name="connsiteY3" fmla="*/ 977 h 1189952"/>
                    <a:gd name="connsiteX4" fmla="*/ 833486 w 833485"/>
                    <a:gd name="connsiteY4" fmla="*/ 58451 h 1189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3485" h="1189952">
                      <a:moveTo>
                        <a:pt x="833486" y="58451"/>
                      </a:moveTo>
                      <a:cubicBezTo>
                        <a:pt x="833486" y="90222"/>
                        <a:pt x="704147" y="681046"/>
                        <a:pt x="249742" y="1189953"/>
                      </a:cubicBezTo>
                      <a:lnTo>
                        <a:pt x="0" y="493626"/>
                      </a:lnTo>
                      <a:cubicBezTo>
                        <a:pt x="322660" y="269055"/>
                        <a:pt x="744873" y="7331"/>
                        <a:pt x="775976" y="977"/>
                      </a:cubicBezTo>
                      <a:cubicBezTo>
                        <a:pt x="810630" y="-6122"/>
                        <a:pt x="833486" y="26737"/>
                        <a:pt x="833486" y="5845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RU" dirty="0"/>
                </a:p>
              </p:txBody>
            </p:sp>
            <p:sp>
              <p:nvSpPr>
                <p:cNvPr id="57" name="Freeform 56">
                  <a:extLst>
                    <a:ext uri="{FF2B5EF4-FFF2-40B4-BE49-F238E27FC236}">
                      <a16:creationId xmlns:a16="http://schemas.microsoft.com/office/drawing/2014/main" id="{6B61D345-1713-FF06-9B29-92DA0E61041A}"/>
                    </a:ext>
                  </a:extLst>
                </p:cNvPr>
                <p:cNvSpPr/>
                <p:nvPr/>
              </p:nvSpPr>
              <p:spPr>
                <a:xfrm>
                  <a:off x="3095437" y="3213809"/>
                  <a:ext cx="1810515" cy="1434155"/>
                </a:xfrm>
                <a:custGeom>
                  <a:avLst/>
                  <a:gdLst>
                    <a:gd name="connsiteX0" fmla="*/ 1810516 w 1810515"/>
                    <a:gd name="connsiteY0" fmla="*/ 57474 h 1434155"/>
                    <a:gd name="connsiteX1" fmla="*/ 224939 w 1810515"/>
                    <a:gd name="connsiteY1" fmla="*/ 1434156 h 1434155"/>
                    <a:gd name="connsiteX2" fmla="*/ 0 w 1810515"/>
                    <a:gd name="connsiteY2" fmla="*/ 618874 h 1434155"/>
                    <a:gd name="connsiteX3" fmla="*/ 1753006 w 1810515"/>
                    <a:gd name="connsiteY3" fmla="*/ 0 h 1434155"/>
                    <a:gd name="connsiteX4" fmla="*/ 1810516 w 1810515"/>
                    <a:gd name="connsiteY4" fmla="*/ 57474 h 1434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10515" h="1434155">
                      <a:moveTo>
                        <a:pt x="1810516" y="57474"/>
                      </a:moveTo>
                      <a:cubicBezTo>
                        <a:pt x="1810516" y="89245"/>
                        <a:pt x="1743555" y="797707"/>
                        <a:pt x="224939" y="1434156"/>
                      </a:cubicBezTo>
                      <a:cubicBezTo>
                        <a:pt x="224939" y="1434156"/>
                        <a:pt x="91706" y="780477"/>
                        <a:pt x="0" y="618874"/>
                      </a:cubicBezTo>
                      <a:cubicBezTo>
                        <a:pt x="716118" y="349251"/>
                        <a:pt x="1721216" y="0"/>
                        <a:pt x="1753006" y="0"/>
                      </a:cubicBezTo>
                      <a:cubicBezTo>
                        <a:pt x="1784797" y="0"/>
                        <a:pt x="1810516" y="25760"/>
                        <a:pt x="1810516" y="5747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RU" dirty="0"/>
                </a:p>
              </p:txBody>
            </p:sp>
            <p:sp>
              <p:nvSpPr>
                <p:cNvPr id="58" name="Freeform 57">
                  <a:extLst>
                    <a:ext uri="{FF2B5EF4-FFF2-40B4-BE49-F238E27FC236}">
                      <a16:creationId xmlns:a16="http://schemas.microsoft.com/office/drawing/2014/main" id="{29E5BB35-A684-7C03-4B6E-FE6F1A697769}"/>
                    </a:ext>
                  </a:extLst>
                </p:cNvPr>
                <p:cNvSpPr/>
                <p:nvPr/>
              </p:nvSpPr>
              <p:spPr>
                <a:xfrm>
                  <a:off x="3320319" y="3795703"/>
                  <a:ext cx="1562949" cy="852261"/>
                </a:xfrm>
                <a:custGeom>
                  <a:avLst/>
                  <a:gdLst>
                    <a:gd name="connsiteX0" fmla="*/ 1562950 w 1562949"/>
                    <a:gd name="connsiteY0" fmla="*/ 57474 h 852261"/>
                    <a:gd name="connsiteX1" fmla="*/ 0 w 1562949"/>
                    <a:gd name="connsiteY1" fmla="*/ 852262 h 852261"/>
                    <a:gd name="connsiteX2" fmla="*/ 24859 w 1562949"/>
                    <a:gd name="connsiteY2" fmla="*/ 219649 h 852261"/>
                    <a:gd name="connsiteX3" fmla="*/ 1505441 w 1562949"/>
                    <a:gd name="connsiteY3" fmla="*/ 0 h 852261"/>
                    <a:gd name="connsiteX4" fmla="*/ 1562950 w 1562949"/>
                    <a:gd name="connsiteY4" fmla="*/ 57474 h 8522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62949" h="852261">
                      <a:moveTo>
                        <a:pt x="1562950" y="57474"/>
                      </a:moveTo>
                      <a:cubicBezTo>
                        <a:pt x="1562950" y="89245"/>
                        <a:pt x="1326726" y="789121"/>
                        <a:pt x="0" y="852262"/>
                      </a:cubicBezTo>
                      <a:cubicBezTo>
                        <a:pt x="0" y="852262"/>
                        <a:pt x="24859" y="251362"/>
                        <a:pt x="24859" y="219649"/>
                      </a:cubicBezTo>
                      <a:cubicBezTo>
                        <a:pt x="432409" y="112200"/>
                        <a:pt x="1473650" y="0"/>
                        <a:pt x="1505441" y="0"/>
                      </a:cubicBezTo>
                      <a:cubicBezTo>
                        <a:pt x="1537231" y="0"/>
                        <a:pt x="1562950" y="25760"/>
                        <a:pt x="1562950" y="5747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RU"/>
                </a:p>
              </p:txBody>
            </p:sp>
            <p:sp>
              <p:nvSpPr>
                <p:cNvPr id="59" name="Freeform 58">
                  <a:extLst>
                    <a:ext uri="{FF2B5EF4-FFF2-40B4-BE49-F238E27FC236}">
                      <a16:creationId xmlns:a16="http://schemas.microsoft.com/office/drawing/2014/main" id="{3D7B28AB-213C-1FE5-E095-2BB817A7A4FA}"/>
                    </a:ext>
                  </a:extLst>
                </p:cNvPr>
                <p:cNvSpPr/>
                <p:nvPr/>
              </p:nvSpPr>
              <p:spPr>
                <a:xfrm>
                  <a:off x="3224428" y="4186685"/>
                  <a:ext cx="1203809" cy="644103"/>
                </a:xfrm>
                <a:custGeom>
                  <a:avLst/>
                  <a:gdLst>
                    <a:gd name="connsiteX0" fmla="*/ 1191892 w 1203809"/>
                    <a:gd name="connsiteY0" fmla="*/ 355262 h 644103"/>
                    <a:gd name="connsiteX1" fmla="*/ 54076 w 1203809"/>
                    <a:gd name="connsiteY1" fmla="*/ 578803 h 644103"/>
                    <a:gd name="connsiteX2" fmla="*/ 9111 w 1203809"/>
                    <a:gd name="connsiteY2" fmla="*/ 0 h 644103"/>
                    <a:gd name="connsiteX3" fmla="*/ 1146183 w 1203809"/>
                    <a:gd name="connsiteY3" fmla="*/ 259491 h 644103"/>
                    <a:gd name="connsiteX4" fmla="*/ 1191892 w 1203809"/>
                    <a:gd name="connsiteY4" fmla="*/ 355262 h 6441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03809" h="644103">
                      <a:moveTo>
                        <a:pt x="1191892" y="355262"/>
                      </a:moveTo>
                      <a:cubicBezTo>
                        <a:pt x="1158670" y="407126"/>
                        <a:pt x="776266" y="795704"/>
                        <a:pt x="54076" y="578803"/>
                      </a:cubicBezTo>
                      <a:cubicBezTo>
                        <a:pt x="54076" y="578803"/>
                        <a:pt x="-26574" y="185931"/>
                        <a:pt x="9111" y="0"/>
                      </a:cubicBezTo>
                      <a:cubicBezTo>
                        <a:pt x="514725" y="145001"/>
                        <a:pt x="1114621" y="255598"/>
                        <a:pt x="1146183" y="259491"/>
                      </a:cubicBezTo>
                      <a:cubicBezTo>
                        <a:pt x="1182212" y="263956"/>
                        <a:pt x="1225058" y="303570"/>
                        <a:pt x="1191892" y="35526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RU"/>
                </a:p>
              </p:txBody>
            </p:sp>
          </p:grpSp>
          <p:grpSp>
            <p:nvGrpSpPr>
              <p:cNvPr id="51" name="Graphic 92">
                <a:extLst>
                  <a:ext uri="{FF2B5EF4-FFF2-40B4-BE49-F238E27FC236}">
                    <a16:creationId xmlns:a16="http://schemas.microsoft.com/office/drawing/2014/main" id="{BA0DBAAB-3686-96CA-407B-305C3770718C}"/>
                  </a:ext>
                </a:extLst>
              </p:cNvPr>
              <p:cNvGrpSpPr/>
              <p:nvPr/>
            </p:nvGrpSpPr>
            <p:grpSpPr>
              <a:xfrm>
                <a:off x="211661" y="4320233"/>
                <a:ext cx="1810515" cy="1616979"/>
                <a:chOff x="211661" y="3213809"/>
                <a:chExt cx="1810515" cy="1616979"/>
              </a:xfrm>
              <a:solidFill>
                <a:srgbClr val="FFDE00"/>
              </a:solidFill>
            </p:grpSpPr>
            <p:sp>
              <p:nvSpPr>
                <p:cNvPr id="52" name="Freeform 51">
                  <a:extLst>
                    <a:ext uri="{FF2B5EF4-FFF2-40B4-BE49-F238E27FC236}">
                      <a16:creationId xmlns:a16="http://schemas.microsoft.com/office/drawing/2014/main" id="{3C355DDA-E4DD-0F32-2C6F-80688372B3D5}"/>
                    </a:ext>
                  </a:extLst>
                </p:cNvPr>
                <p:cNvSpPr/>
                <p:nvPr/>
              </p:nvSpPr>
              <p:spPr>
                <a:xfrm>
                  <a:off x="1188690" y="3339057"/>
                  <a:ext cx="833485" cy="1189952"/>
                </a:xfrm>
                <a:custGeom>
                  <a:avLst/>
                  <a:gdLst>
                    <a:gd name="connsiteX0" fmla="*/ 0 w 833485"/>
                    <a:gd name="connsiteY0" fmla="*/ 58451 h 1189952"/>
                    <a:gd name="connsiteX1" fmla="*/ 583744 w 833485"/>
                    <a:gd name="connsiteY1" fmla="*/ 1189953 h 1189952"/>
                    <a:gd name="connsiteX2" fmla="*/ 833485 w 833485"/>
                    <a:gd name="connsiteY2" fmla="*/ 493626 h 1189952"/>
                    <a:gd name="connsiteX3" fmla="*/ 57509 w 833485"/>
                    <a:gd name="connsiteY3" fmla="*/ 977 h 1189952"/>
                    <a:gd name="connsiteX4" fmla="*/ 0 w 833485"/>
                    <a:gd name="connsiteY4" fmla="*/ 58451 h 1189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3485" h="1189952">
                      <a:moveTo>
                        <a:pt x="0" y="58451"/>
                      </a:moveTo>
                      <a:cubicBezTo>
                        <a:pt x="0" y="90222"/>
                        <a:pt x="129339" y="681046"/>
                        <a:pt x="583744" y="1189953"/>
                      </a:cubicBezTo>
                      <a:lnTo>
                        <a:pt x="833485" y="493626"/>
                      </a:lnTo>
                      <a:cubicBezTo>
                        <a:pt x="510826" y="269055"/>
                        <a:pt x="88613" y="7331"/>
                        <a:pt x="57509" y="977"/>
                      </a:cubicBezTo>
                      <a:cubicBezTo>
                        <a:pt x="22855" y="-6122"/>
                        <a:pt x="0" y="26737"/>
                        <a:pt x="0" y="5845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RU"/>
                </a:p>
              </p:txBody>
            </p:sp>
            <p:sp>
              <p:nvSpPr>
                <p:cNvPr id="53" name="Freeform 52">
                  <a:extLst>
                    <a:ext uri="{FF2B5EF4-FFF2-40B4-BE49-F238E27FC236}">
                      <a16:creationId xmlns:a16="http://schemas.microsoft.com/office/drawing/2014/main" id="{6B73AB35-EFA2-6E30-2ABD-BA0C319EF6EC}"/>
                    </a:ext>
                  </a:extLst>
                </p:cNvPr>
                <p:cNvSpPr/>
                <p:nvPr/>
              </p:nvSpPr>
              <p:spPr>
                <a:xfrm>
                  <a:off x="211661" y="3213809"/>
                  <a:ext cx="1810515" cy="1434155"/>
                </a:xfrm>
                <a:custGeom>
                  <a:avLst/>
                  <a:gdLst>
                    <a:gd name="connsiteX0" fmla="*/ 0 w 1810515"/>
                    <a:gd name="connsiteY0" fmla="*/ 57474 h 1434155"/>
                    <a:gd name="connsiteX1" fmla="*/ 1585576 w 1810515"/>
                    <a:gd name="connsiteY1" fmla="*/ 1434156 h 1434155"/>
                    <a:gd name="connsiteX2" fmla="*/ 1810515 w 1810515"/>
                    <a:gd name="connsiteY2" fmla="*/ 618874 h 1434155"/>
                    <a:gd name="connsiteX3" fmla="*/ 57509 w 1810515"/>
                    <a:gd name="connsiteY3" fmla="*/ 0 h 1434155"/>
                    <a:gd name="connsiteX4" fmla="*/ 0 w 1810515"/>
                    <a:gd name="connsiteY4" fmla="*/ 57474 h 1434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10515" h="1434155">
                      <a:moveTo>
                        <a:pt x="0" y="57474"/>
                      </a:moveTo>
                      <a:cubicBezTo>
                        <a:pt x="0" y="89245"/>
                        <a:pt x="66961" y="797707"/>
                        <a:pt x="1585576" y="1434156"/>
                      </a:cubicBezTo>
                      <a:cubicBezTo>
                        <a:pt x="1585576" y="1434156"/>
                        <a:pt x="1718810" y="780477"/>
                        <a:pt x="1810515" y="618874"/>
                      </a:cubicBezTo>
                      <a:cubicBezTo>
                        <a:pt x="1094340" y="349251"/>
                        <a:pt x="89300" y="0"/>
                        <a:pt x="57509" y="0"/>
                      </a:cubicBezTo>
                      <a:cubicBezTo>
                        <a:pt x="25719" y="0"/>
                        <a:pt x="0" y="25760"/>
                        <a:pt x="0" y="5747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RU"/>
                </a:p>
              </p:txBody>
            </p:sp>
            <p:sp>
              <p:nvSpPr>
                <p:cNvPr id="54" name="Freeform 53">
                  <a:extLst>
                    <a:ext uri="{FF2B5EF4-FFF2-40B4-BE49-F238E27FC236}">
                      <a16:creationId xmlns:a16="http://schemas.microsoft.com/office/drawing/2014/main" id="{845DFAD2-7CD6-964B-127A-5237109A65DF}"/>
                    </a:ext>
                  </a:extLst>
                </p:cNvPr>
                <p:cNvSpPr/>
                <p:nvPr/>
              </p:nvSpPr>
              <p:spPr>
                <a:xfrm>
                  <a:off x="234286" y="3795703"/>
                  <a:ext cx="1562950" cy="852261"/>
                </a:xfrm>
                <a:custGeom>
                  <a:avLst/>
                  <a:gdLst>
                    <a:gd name="connsiteX0" fmla="*/ 0 w 1562950"/>
                    <a:gd name="connsiteY0" fmla="*/ 57474 h 852261"/>
                    <a:gd name="connsiteX1" fmla="*/ 1562950 w 1562950"/>
                    <a:gd name="connsiteY1" fmla="*/ 852262 h 852261"/>
                    <a:gd name="connsiteX2" fmla="*/ 1538090 w 1562950"/>
                    <a:gd name="connsiteY2" fmla="*/ 219649 h 852261"/>
                    <a:gd name="connsiteX3" fmla="*/ 57509 w 1562950"/>
                    <a:gd name="connsiteY3" fmla="*/ 0 h 852261"/>
                    <a:gd name="connsiteX4" fmla="*/ 0 w 1562950"/>
                    <a:gd name="connsiteY4" fmla="*/ 57474 h 8522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62950" h="852261">
                      <a:moveTo>
                        <a:pt x="0" y="57474"/>
                      </a:moveTo>
                      <a:cubicBezTo>
                        <a:pt x="0" y="89245"/>
                        <a:pt x="236224" y="789121"/>
                        <a:pt x="1562950" y="852262"/>
                      </a:cubicBezTo>
                      <a:cubicBezTo>
                        <a:pt x="1562950" y="852262"/>
                        <a:pt x="1538090" y="251362"/>
                        <a:pt x="1538090" y="219649"/>
                      </a:cubicBezTo>
                      <a:cubicBezTo>
                        <a:pt x="1130598" y="112200"/>
                        <a:pt x="89300" y="0"/>
                        <a:pt x="57509" y="0"/>
                      </a:cubicBezTo>
                      <a:cubicBezTo>
                        <a:pt x="25719" y="0"/>
                        <a:pt x="0" y="25760"/>
                        <a:pt x="0" y="5747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RU"/>
                </a:p>
              </p:txBody>
            </p:sp>
            <p:sp>
              <p:nvSpPr>
                <p:cNvPr id="55" name="Freeform 54">
                  <a:extLst>
                    <a:ext uri="{FF2B5EF4-FFF2-40B4-BE49-F238E27FC236}">
                      <a16:creationId xmlns:a16="http://schemas.microsoft.com/office/drawing/2014/main" id="{F84A7268-8375-3533-D31E-7B75C5952BFC}"/>
                    </a:ext>
                  </a:extLst>
                </p:cNvPr>
                <p:cNvSpPr/>
                <p:nvPr/>
              </p:nvSpPr>
              <p:spPr>
                <a:xfrm>
                  <a:off x="689375" y="4186685"/>
                  <a:ext cx="1203809" cy="644103"/>
                </a:xfrm>
                <a:custGeom>
                  <a:avLst/>
                  <a:gdLst>
                    <a:gd name="connsiteX0" fmla="*/ 11918 w 1203809"/>
                    <a:gd name="connsiteY0" fmla="*/ 355262 h 644103"/>
                    <a:gd name="connsiteX1" fmla="*/ 1149733 w 1203809"/>
                    <a:gd name="connsiteY1" fmla="*/ 578803 h 644103"/>
                    <a:gd name="connsiteX2" fmla="*/ 1194698 w 1203809"/>
                    <a:gd name="connsiteY2" fmla="*/ 0 h 644103"/>
                    <a:gd name="connsiteX3" fmla="*/ 57627 w 1203809"/>
                    <a:gd name="connsiteY3" fmla="*/ 259491 h 644103"/>
                    <a:gd name="connsiteX4" fmla="*/ 11918 w 1203809"/>
                    <a:gd name="connsiteY4" fmla="*/ 355262 h 6441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03809" h="644103">
                      <a:moveTo>
                        <a:pt x="11918" y="355262"/>
                      </a:moveTo>
                      <a:cubicBezTo>
                        <a:pt x="45140" y="407126"/>
                        <a:pt x="427543" y="795704"/>
                        <a:pt x="1149733" y="578803"/>
                      </a:cubicBezTo>
                      <a:cubicBezTo>
                        <a:pt x="1149733" y="578803"/>
                        <a:pt x="1230384" y="185931"/>
                        <a:pt x="1194698" y="0"/>
                      </a:cubicBezTo>
                      <a:cubicBezTo>
                        <a:pt x="689085" y="145001"/>
                        <a:pt x="89189" y="255598"/>
                        <a:pt x="57627" y="259491"/>
                      </a:cubicBezTo>
                      <a:cubicBezTo>
                        <a:pt x="21598" y="263956"/>
                        <a:pt x="-21248" y="303570"/>
                        <a:pt x="11918" y="35526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RU"/>
                </a:p>
              </p:txBody>
            </p:sp>
          </p:grp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A822D6B9-AAAB-B0BF-9A73-4995F4E05C96}"/>
                </a:ext>
              </a:extLst>
            </p:cNvPr>
            <p:cNvGrpSpPr/>
            <p:nvPr/>
          </p:nvGrpSpPr>
          <p:grpSpPr>
            <a:xfrm>
              <a:off x="1387510" y="5485983"/>
              <a:ext cx="2376044" cy="1828572"/>
              <a:chOff x="1387510" y="4525284"/>
              <a:chExt cx="2376044" cy="1828572"/>
            </a:xfrm>
          </p:grpSpPr>
          <p:sp>
            <p:nvSpPr>
              <p:cNvPr id="41" name="left leg">
                <a:extLst>
                  <a:ext uri="{FF2B5EF4-FFF2-40B4-BE49-F238E27FC236}">
                    <a16:creationId xmlns:a16="http://schemas.microsoft.com/office/drawing/2014/main" id="{4FC6DFA9-F997-E955-185D-D9FAB904D059}"/>
                  </a:ext>
                </a:extLst>
              </p:cNvPr>
              <p:cNvSpPr/>
              <p:nvPr/>
            </p:nvSpPr>
            <p:spPr>
              <a:xfrm rot="18735516" flipH="1">
                <a:off x="1761570" y="5933712"/>
                <a:ext cx="346418" cy="493870"/>
              </a:xfrm>
              <a:prstGeom prst="roundRect">
                <a:avLst>
                  <a:gd name="adj" fmla="val 50000"/>
                </a:avLst>
              </a:prstGeom>
              <a:solidFill>
                <a:srgbClr val="FFEC6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RU"/>
              </a:p>
            </p:txBody>
          </p:sp>
          <p:sp>
            <p:nvSpPr>
              <p:cNvPr id="42" name="left leg">
                <a:extLst>
                  <a:ext uri="{FF2B5EF4-FFF2-40B4-BE49-F238E27FC236}">
                    <a16:creationId xmlns:a16="http://schemas.microsoft.com/office/drawing/2014/main" id="{3275ABEE-DF20-60CF-EE43-189A3ABA0B47}"/>
                  </a:ext>
                </a:extLst>
              </p:cNvPr>
              <p:cNvSpPr/>
              <p:nvPr/>
            </p:nvSpPr>
            <p:spPr>
              <a:xfrm rot="2864484">
                <a:off x="3035514" y="5933712"/>
                <a:ext cx="346418" cy="493870"/>
              </a:xfrm>
              <a:prstGeom prst="roundRect">
                <a:avLst>
                  <a:gd name="adj" fmla="val 50000"/>
                </a:avLst>
              </a:prstGeom>
              <a:solidFill>
                <a:srgbClr val="FFEC6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RU"/>
              </a:p>
            </p:txBody>
          </p:sp>
          <p:sp>
            <p:nvSpPr>
              <p:cNvPr id="43" name="Freeform 42">
                <a:extLst>
                  <a:ext uri="{FF2B5EF4-FFF2-40B4-BE49-F238E27FC236}">
                    <a16:creationId xmlns:a16="http://schemas.microsoft.com/office/drawing/2014/main" id="{D90A49CC-B6E5-A1C9-0896-F39C5FF55155}"/>
                  </a:ext>
                </a:extLst>
              </p:cNvPr>
              <p:cNvSpPr/>
              <p:nvPr/>
            </p:nvSpPr>
            <p:spPr>
              <a:xfrm>
                <a:off x="1803823" y="4525284"/>
                <a:ext cx="1541527" cy="1801725"/>
              </a:xfrm>
              <a:custGeom>
                <a:avLst/>
                <a:gdLst>
                  <a:gd name="connsiteX0" fmla="*/ 770764 w 1541527"/>
                  <a:gd name="connsiteY0" fmla="*/ 1801725 h 1801725"/>
                  <a:gd name="connsiteX1" fmla="*/ 630 w 1541527"/>
                  <a:gd name="connsiteY1" fmla="*/ 1079696 h 1801725"/>
                  <a:gd name="connsiteX2" fmla="*/ 401 w 1541527"/>
                  <a:gd name="connsiteY2" fmla="*/ 1076147 h 1801725"/>
                  <a:gd name="connsiteX3" fmla="*/ 0 w 1541527"/>
                  <a:gd name="connsiteY3" fmla="*/ 310668 h 1801725"/>
                  <a:gd name="connsiteX4" fmla="*/ 458 w 1541527"/>
                  <a:gd name="connsiteY4" fmla="*/ 305516 h 1801725"/>
                  <a:gd name="connsiteX5" fmla="*/ 107973 w 1541527"/>
                  <a:gd name="connsiteY5" fmla="*/ 88501 h 1801725"/>
                  <a:gd name="connsiteX6" fmla="*/ 335433 w 1541527"/>
                  <a:gd name="connsiteY6" fmla="*/ 0 h 1801725"/>
                  <a:gd name="connsiteX7" fmla="*/ 562493 w 1541527"/>
                  <a:gd name="connsiteY7" fmla="*/ 63141 h 1801725"/>
                  <a:gd name="connsiteX8" fmla="*/ 770764 w 1541527"/>
                  <a:gd name="connsiteY8" fmla="*/ 123592 h 1801725"/>
                  <a:gd name="connsiteX9" fmla="*/ 979035 w 1541527"/>
                  <a:gd name="connsiteY9" fmla="*/ 63141 h 1801725"/>
                  <a:gd name="connsiteX10" fmla="*/ 1206094 w 1541527"/>
                  <a:gd name="connsiteY10" fmla="*/ 0 h 1801725"/>
                  <a:gd name="connsiteX11" fmla="*/ 1433554 w 1541527"/>
                  <a:gd name="connsiteY11" fmla="*/ 88501 h 1801725"/>
                  <a:gd name="connsiteX12" fmla="*/ 1541069 w 1541527"/>
                  <a:gd name="connsiteY12" fmla="*/ 305516 h 1801725"/>
                  <a:gd name="connsiteX13" fmla="*/ 1541527 w 1541527"/>
                  <a:gd name="connsiteY13" fmla="*/ 310668 h 1801725"/>
                  <a:gd name="connsiteX14" fmla="*/ 1541126 w 1541527"/>
                  <a:gd name="connsiteY14" fmla="*/ 1076147 h 1801725"/>
                  <a:gd name="connsiteX15" fmla="*/ 1540897 w 1541527"/>
                  <a:gd name="connsiteY15" fmla="*/ 1079696 h 1801725"/>
                  <a:gd name="connsiteX16" fmla="*/ 770764 w 1541527"/>
                  <a:gd name="connsiteY16" fmla="*/ 1801725 h 1801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541527" h="1801725">
                    <a:moveTo>
                      <a:pt x="770764" y="1801725"/>
                    </a:moveTo>
                    <a:cubicBezTo>
                      <a:pt x="364475" y="1801725"/>
                      <a:pt x="26234" y="1484589"/>
                      <a:pt x="630" y="1079696"/>
                    </a:cubicBezTo>
                    <a:lnTo>
                      <a:pt x="401" y="1076147"/>
                    </a:lnTo>
                    <a:lnTo>
                      <a:pt x="0" y="310668"/>
                    </a:lnTo>
                    <a:lnTo>
                      <a:pt x="458" y="305516"/>
                    </a:lnTo>
                    <a:cubicBezTo>
                      <a:pt x="8019" y="222282"/>
                      <a:pt x="46225" y="145230"/>
                      <a:pt x="107973" y="88501"/>
                    </a:cubicBezTo>
                    <a:cubicBezTo>
                      <a:pt x="170180" y="31427"/>
                      <a:pt x="250945" y="0"/>
                      <a:pt x="335433" y="0"/>
                    </a:cubicBezTo>
                    <a:cubicBezTo>
                      <a:pt x="411673" y="0"/>
                      <a:pt x="484935" y="30683"/>
                      <a:pt x="562493" y="63141"/>
                    </a:cubicBezTo>
                    <a:cubicBezTo>
                      <a:pt x="633463" y="92851"/>
                      <a:pt x="706839" y="123592"/>
                      <a:pt x="770764" y="123592"/>
                    </a:cubicBezTo>
                    <a:cubicBezTo>
                      <a:pt x="834688" y="123592"/>
                      <a:pt x="908065" y="92851"/>
                      <a:pt x="979035" y="63141"/>
                    </a:cubicBezTo>
                    <a:cubicBezTo>
                      <a:pt x="1056592" y="30683"/>
                      <a:pt x="1129854" y="0"/>
                      <a:pt x="1206094" y="0"/>
                    </a:cubicBezTo>
                    <a:cubicBezTo>
                      <a:pt x="1290582" y="0"/>
                      <a:pt x="1371348" y="31427"/>
                      <a:pt x="1433554" y="88501"/>
                    </a:cubicBezTo>
                    <a:cubicBezTo>
                      <a:pt x="1495302" y="145173"/>
                      <a:pt x="1533508" y="222225"/>
                      <a:pt x="1541069" y="305516"/>
                    </a:cubicBezTo>
                    <a:lnTo>
                      <a:pt x="1541527" y="310668"/>
                    </a:lnTo>
                    <a:lnTo>
                      <a:pt x="1541126" y="1076147"/>
                    </a:lnTo>
                    <a:lnTo>
                      <a:pt x="1540897" y="1079696"/>
                    </a:lnTo>
                    <a:cubicBezTo>
                      <a:pt x="1515350" y="1484589"/>
                      <a:pt x="1177053" y="1801725"/>
                      <a:pt x="770764" y="1801725"/>
                    </a:cubicBezTo>
                    <a:close/>
                  </a:path>
                </a:pathLst>
              </a:custGeom>
              <a:solidFill>
                <a:srgbClr val="FFEC6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RU"/>
              </a:p>
            </p:txBody>
          </p:sp>
          <p:sp>
            <p:nvSpPr>
              <p:cNvPr id="44" name="Freeform 43">
                <a:extLst>
                  <a:ext uri="{FF2B5EF4-FFF2-40B4-BE49-F238E27FC236}">
                    <a16:creationId xmlns:a16="http://schemas.microsoft.com/office/drawing/2014/main" id="{EF8802F2-7AD4-FC94-7DD1-14C7DEA88DE5}"/>
                  </a:ext>
                </a:extLst>
              </p:cNvPr>
              <p:cNvSpPr/>
              <p:nvPr/>
            </p:nvSpPr>
            <p:spPr>
              <a:xfrm>
                <a:off x="1387510" y="4967443"/>
                <a:ext cx="1336062" cy="838294"/>
              </a:xfrm>
              <a:custGeom>
                <a:avLst/>
                <a:gdLst>
                  <a:gd name="connsiteX0" fmla="*/ 708614 w 1336062"/>
                  <a:gd name="connsiteY0" fmla="*/ 838294 h 838294"/>
                  <a:gd name="connsiteX1" fmla="*/ 229293 w 1336062"/>
                  <a:gd name="connsiteY1" fmla="*/ 652363 h 838294"/>
                  <a:gd name="connsiteX2" fmla="*/ 1375 w 1336062"/>
                  <a:gd name="connsiteY2" fmla="*/ 196178 h 838294"/>
                  <a:gd name="connsiteX3" fmla="*/ 458 w 1336062"/>
                  <a:gd name="connsiteY3" fmla="*/ 185760 h 838294"/>
                  <a:gd name="connsiteX4" fmla="*/ 229 w 1336062"/>
                  <a:gd name="connsiteY4" fmla="*/ 183241 h 838294"/>
                  <a:gd name="connsiteX5" fmla="*/ 229 w 1336062"/>
                  <a:gd name="connsiteY5" fmla="*/ 182153 h 838294"/>
                  <a:gd name="connsiteX6" fmla="*/ 0 w 1336062"/>
                  <a:gd name="connsiteY6" fmla="*/ 175627 h 838294"/>
                  <a:gd name="connsiteX7" fmla="*/ 175736 w 1336062"/>
                  <a:gd name="connsiteY7" fmla="*/ 0 h 838294"/>
                  <a:gd name="connsiteX8" fmla="*/ 208443 w 1336062"/>
                  <a:gd name="connsiteY8" fmla="*/ 3091 h 838294"/>
                  <a:gd name="connsiteX9" fmla="*/ 210963 w 1336062"/>
                  <a:gd name="connsiteY9" fmla="*/ 3549 h 838294"/>
                  <a:gd name="connsiteX10" fmla="*/ 1210963 w 1336062"/>
                  <a:gd name="connsiteY10" fmla="*/ 247412 h 838294"/>
                  <a:gd name="connsiteX11" fmla="*/ 1214400 w 1336062"/>
                  <a:gd name="connsiteY11" fmla="*/ 248500 h 838294"/>
                  <a:gd name="connsiteX12" fmla="*/ 1336063 w 1336062"/>
                  <a:gd name="connsiteY12" fmla="*/ 415598 h 838294"/>
                  <a:gd name="connsiteX13" fmla="*/ 1318650 w 1336062"/>
                  <a:gd name="connsiteY13" fmla="*/ 491734 h 838294"/>
                  <a:gd name="connsiteX14" fmla="*/ 1316473 w 1336062"/>
                  <a:gd name="connsiteY14" fmla="*/ 496256 h 838294"/>
                  <a:gd name="connsiteX15" fmla="*/ 1313838 w 1336062"/>
                  <a:gd name="connsiteY15" fmla="*/ 500549 h 838294"/>
                  <a:gd name="connsiteX16" fmla="*/ 1301809 w 1336062"/>
                  <a:gd name="connsiteY16" fmla="*/ 519383 h 838294"/>
                  <a:gd name="connsiteX17" fmla="*/ 708786 w 1336062"/>
                  <a:gd name="connsiteY17" fmla="*/ 838294 h 838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336062" h="838294">
                    <a:moveTo>
                      <a:pt x="708614" y="838294"/>
                    </a:moveTo>
                    <a:cubicBezTo>
                      <a:pt x="530702" y="838294"/>
                      <a:pt x="360465" y="772234"/>
                      <a:pt x="229293" y="652363"/>
                    </a:cubicBezTo>
                    <a:cubicBezTo>
                      <a:pt x="98980" y="533236"/>
                      <a:pt x="17986" y="371233"/>
                      <a:pt x="1375" y="196178"/>
                    </a:cubicBezTo>
                    <a:cubicBezTo>
                      <a:pt x="1031" y="192686"/>
                      <a:pt x="745" y="189252"/>
                      <a:pt x="458" y="185760"/>
                    </a:cubicBezTo>
                    <a:lnTo>
                      <a:pt x="229" y="183241"/>
                    </a:lnTo>
                    <a:lnTo>
                      <a:pt x="229" y="182153"/>
                    </a:lnTo>
                    <a:cubicBezTo>
                      <a:pt x="57" y="179978"/>
                      <a:pt x="0" y="177803"/>
                      <a:pt x="0" y="175627"/>
                    </a:cubicBezTo>
                    <a:cubicBezTo>
                      <a:pt x="0" y="78769"/>
                      <a:pt x="78818" y="0"/>
                      <a:pt x="175736" y="0"/>
                    </a:cubicBezTo>
                    <a:cubicBezTo>
                      <a:pt x="186505" y="0"/>
                      <a:pt x="197502" y="1030"/>
                      <a:pt x="208443" y="3091"/>
                    </a:cubicBezTo>
                    <a:lnTo>
                      <a:pt x="210963" y="3549"/>
                    </a:lnTo>
                    <a:lnTo>
                      <a:pt x="1210963" y="247412"/>
                    </a:lnTo>
                    <a:lnTo>
                      <a:pt x="1214400" y="248500"/>
                    </a:lnTo>
                    <a:cubicBezTo>
                      <a:pt x="1287203" y="272028"/>
                      <a:pt x="1336063" y="339176"/>
                      <a:pt x="1336063" y="415598"/>
                    </a:cubicBezTo>
                    <a:cubicBezTo>
                      <a:pt x="1336063" y="442102"/>
                      <a:pt x="1330220" y="467691"/>
                      <a:pt x="1318650" y="491734"/>
                    </a:cubicBezTo>
                    <a:lnTo>
                      <a:pt x="1316473" y="496256"/>
                    </a:lnTo>
                    <a:lnTo>
                      <a:pt x="1313838" y="500549"/>
                    </a:lnTo>
                    <a:cubicBezTo>
                      <a:pt x="1309943" y="506903"/>
                      <a:pt x="1305876" y="513200"/>
                      <a:pt x="1301809" y="519383"/>
                    </a:cubicBezTo>
                    <a:cubicBezTo>
                      <a:pt x="1169664" y="719110"/>
                      <a:pt x="947989" y="838294"/>
                      <a:pt x="708786" y="838294"/>
                    </a:cubicBezTo>
                    <a:close/>
                  </a:path>
                </a:pathLst>
              </a:custGeom>
              <a:solidFill>
                <a:srgbClr val="FFEC6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RU"/>
              </a:p>
            </p:txBody>
          </p:sp>
          <p:sp>
            <p:nvSpPr>
              <p:cNvPr id="45" name="Freeform 44">
                <a:extLst>
                  <a:ext uri="{FF2B5EF4-FFF2-40B4-BE49-F238E27FC236}">
                    <a16:creationId xmlns:a16="http://schemas.microsoft.com/office/drawing/2014/main" id="{1EBF10AD-4A68-A968-6308-925B76F0E942}"/>
                  </a:ext>
                </a:extLst>
              </p:cNvPr>
              <p:cNvSpPr/>
              <p:nvPr/>
            </p:nvSpPr>
            <p:spPr>
              <a:xfrm>
                <a:off x="2427491" y="4967443"/>
                <a:ext cx="1336063" cy="838351"/>
              </a:xfrm>
              <a:custGeom>
                <a:avLst/>
                <a:gdLst>
                  <a:gd name="connsiteX0" fmla="*/ 627334 w 1336063"/>
                  <a:gd name="connsiteY0" fmla="*/ 838294 h 838351"/>
                  <a:gd name="connsiteX1" fmla="*/ 34311 w 1336063"/>
                  <a:gd name="connsiteY1" fmla="*/ 519440 h 838351"/>
                  <a:gd name="connsiteX2" fmla="*/ 22282 w 1336063"/>
                  <a:gd name="connsiteY2" fmla="*/ 500606 h 838351"/>
                  <a:gd name="connsiteX3" fmla="*/ 19647 w 1336063"/>
                  <a:gd name="connsiteY3" fmla="*/ 496313 h 838351"/>
                  <a:gd name="connsiteX4" fmla="*/ 17471 w 1336063"/>
                  <a:gd name="connsiteY4" fmla="*/ 491734 h 838351"/>
                  <a:gd name="connsiteX5" fmla="*/ 0 w 1336063"/>
                  <a:gd name="connsiteY5" fmla="*/ 415598 h 838351"/>
                  <a:gd name="connsiteX6" fmla="*/ 121663 w 1336063"/>
                  <a:gd name="connsiteY6" fmla="*/ 248500 h 838351"/>
                  <a:gd name="connsiteX7" fmla="*/ 125100 w 1336063"/>
                  <a:gd name="connsiteY7" fmla="*/ 247412 h 838351"/>
                  <a:gd name="connsiteX8" fmla="*/ 1125100 w 1336063"/>
                  <a:gd name="connsiteY8" fmla="*/ 3549 h 838351"/>
                  <a:gd name="connsiteX9" fmla="*/ 1127620 w 1336063"/>
                  <a:gd name="connsiteY9" fmla="*/ 3091 h 838351"/>
                  <a:gd name="connsiteX10" fmla="*/ 1160327 w 1336063"/>
                  <a:gd name="connsiteY10" fmla="*/ 0 h 838351"/>
                  <a:gd name="connsiteX11" fmla="*/ 1336063 w 1336063"/>
                  <a:gd name="connsiteY11" fmla="*/ 175627 h 838351"/>
                  <a:gd name="connsiteX12" fmla="*/ 1335834 w 1336063"/>
                  <a:gd name="connsiteY12" fmla="*/ 182268 h 838351"/>
                  <a:gd name="connsiteX13" fmla="*/ 1335834 w 1336063"/>
                  <a:gd name="connsiteY13" fmla="*/ 183241 h 838351"/>
                  <a:gd name="connsiteX14" fmla="*/ 1335605 w 1336063"/>
                  <a:gd name="connsiteY14" fmla="*/ 185760 h 838351"/>
                  <a:gd name="connsiteX15" fmla="*/ 1334688 w 1336063"/>
                  <a:gd name="connsiteY15" fmla="*/ 196235 h 838351"/>
                  <a:gd name="connsiteX16" fmla="*/ 1106770 w 1336063"/>
                  <a:gd name="connsiteY16" fmla="*/ 652420 h 838351"/>
                  <a:gd name="connsiteX17" fmla="*/ 627448 w 1336063"/>
                  <a:gd name="connsiteY17" fmla="*/ 838351 h 838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336063" h="838351">
                    <a:moveTo>
                      <a:pt x="627334" y="838294"/>
                    </a:moveTo>
                    <a:cubicBezTo>
                      <a:pt x="388131" y="838294"/>
                      <a:pt x="166457" y="719110"/>
                      <a:pt x="34311" y="519440"/>
                    </a:cubicBezTo>
                    <a:cubicBezTo>
                      <a:pt x="30187" y="513200"/>
                      <a:pt x="26177" y="506961"/>
                      <a:pt x="22282" y="500606"/>
                    </a:cubicBezTo>
                    <a:lnTo>
                      <a:pt x="19647" y="496313"/>
                    </a:lnTo>
                    <a:lnTo>
                      <a:pt x="17471" y="491734"/>
                    </a:lnTo>
                    <a:cubicBezTo>
                      <a:pt x="5900" y="467691"/>
                      <a:pt x="0" y="442102"/>
                      <a:pt x="0" y="415598"/>
                    </a:cubicBezTo>
                    <a:cubicBezTo>
                      <a:pt x="0" y="339176"/>
                      <a:pt x="48917" y="272028"/>
                      <a:pt x="121663" y="248500"/>
                    </a:cubicBezTo>
                    <a:lnTo>
                      <a:pt x="125100" y="247412"/>
                    </a:lnTo>
                    <a:lnTo>
                      <a:pt x="1125100" y="3549"/>
                    </a:lnTo>
                    <a:lnTo>
                      <a:pt x="1127620" y="3091"/>
                    </a:lnTo>
                    <a:cubicBezTo>
                      <a:pt x="1138503" y="1030"/>
                      <a:pt x="1149501" y="0"/>
                      <a:pt x="1160327" y="0"/>
                    </a:cubicBezTo>
                    <a:cubicBezTo>
                      <a:pt x="1257245" y="0"/>
                      <a:pt x="1336063" y="78769"/>
                      <a:pt x="1336063" y="175627"/>
                    </a:cubicBezTo>
                    <a:cubicBezTo>
                      <a:pt x="1336063" y="177860"/>
                      <a:pt x="1336006" y="180092"/>
                      <a:pt x="1335834" y="182268"/>
                    </a:cubicBezTo>
                    <a:lnTo>
                      <a:pt x="1335834" y="183241"/>
                    </a:lnTo>
                    <a:cubicBezTo>
                      <a:pt x="1335834" y="183241"/>
                      <a:pt x="1335605" y="185760"/>
                      <a:pt x="1335605" y="185760"/>
                    </a:cubicBezTo>
                    <a:cubicBezTo>
                      <a:pt x="1335318" y="189252"/>
                      <a:pt x="1335032" y="192744"/>
                      <a:pt x="1334688" y="196235"/>
                    </a:cubicBezTo>
                    <a:cubicBezTo>
                      <a:pt x="1318020" y="371290"/>
                      <a:pt x="1237083" y="533293"/>
                      <a:pt x="1106770" y="652420"/>
                    </a:cubicBezTo>
                    <a:cubicBezTo>
                      <a:pt x="975541" y="772348"/>
                      <a:pt x="805361" y="838351"/>
                      <a:pt x="627448" y="838351"/>
                    </a:cubicBezTo>
                    <a:close/>
                  </a:path>
                </a:pathLst>
              </a:custGeom>
              <a:solidFill>
                <a:srgbClr val="FFEC6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U"/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7F56A5E1-ED79-6C9E-72E6-98DA6C06889F}"/>
                </a:ext>
              </a:extLst>
            </p:cNvPr>
            <p:cNvGrpSpPr/>
            <p:nvPr/>
          </p:nvGrpSpPr>
          <p:grpSpPr>
            <a:xfrm>
              <a:off x="1484944" y="5599556"/>
              <a:ext cx="2181061" cy="1574577"/>
              <a:chOff x="1484944" y="4638857"/>
              <a:chExt cx="2181061" cy="1574577"/>
            </a:xfrm>
          </p:grpSpPr>
          <p:sp>
            <p:nvSpPr>
              <p:cNvPr id="38" name="Freeform 37">
                <a:extLst>
                  <a:ext uri="{FF2B5EF4-FFF2-40B4-BE49-F238E27FC236}">
                    <a16:creationId xmlns:a16="http://schemas.microsoft.com/office/drawing/2014/main" id="{6CBAC98C-8CF4-2D2A-1D0F-DA606B1885B4}"/>
                  </a:ext>
                </a:extLst>
              </p:cNvPr>
              <p:cNvSpPr/>
              <p:nvPr/>
            </p:nvSpPr>
            <p:spPr>
              <a:xfrm>
                <a:off x="1917468" y="4638857"/>
                <a:ext cx="1314239" cy="1574577"/>
              </a:xfrm>
              <a:custGeom>
                <a:avLst/>
                <a:gdLst>
                  <a:gd name="connsiteX0" fmla="*/ 1314239 w 1314239"/>
                  <a:gd name="connsiteY0" fmla="*/ 202189 h 1574577"/>
                  <a:gd name="connsiteX1" fmla="*/ 1092450 w 1314239"/>
                  <a:gd name="connsiteY1" fmla="*/ 0 h 1574577"/>
                  <a:gd name="connsiteX2" fmla="*/ 657120 w 1314239"/>
                  <a:gd name="connsiteY2" fmla="*/ 123592 h 1574577"/>
                  <a:gd name="connsiteX3" fmla="*/ 221789 w 1314239"/>
                  <a:gd name="connsiteY3" fmla="*/ 0 h 1574577"/>
                  <a:gd name="connsiteX4" fmla="*/ 0 w 1314239"/>
                  <a:gd name="connsiteY4" fmla="*/ 202189 h 1574577"/>
                  <a:gd name="connsiteX5" fmla="*/ 401 w 1314239"/>
                  <a:gd name="connsiteY5" fmla="*/ 958966 h 1574577"/>
                  <a:gd name="connsiteX6" fmla="*/ 657062 w 1314239"/>
                  <a:gd name="connsiteY6" fmla="*/ 1574578 h 1574577"/>
                  <a:gd name="connsiteX7" fmla="*/ 1313724 w 1314239"/>
                  <a:gd name="connsiteY7" fmla="*/ 958966 h 1574577"/>
                  <a:gd name="connsiteX8" fmla="*/ 1314124 w 1314239"/>
                  <a:gd name="connsiteY8" fmla="*/ 202189 h 1574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14239" h="1574577">
                    <a:moveTo>
                      <a:pt x="1314239" y="202189"/>
                    </a:moveTo>
                    <a:cubicBezTo>
                      <a:pt x="1303929" y="88844"/>
                      <a:pt x="1208614" y="0"/>
                      <a:pt x="1092450" y="0"/>
                    </a:cubicBezTo>
                    <a:cubicBezTo>
                      <a:pt x="976285" y="0"/>
                      <a:pt x="817676" y="123592"/>
                      <a:pt x="657120" y="123592"/>
                    </a:cubicBezTo>
                    <a:cubicBezTo>
                      <a:pt x="496563" y="123592"/>
                      <a:pt x="337954" y="0"/>
                      <a:pt x="221789" y="0"/>
                    </a:cubicBezTo>
                    <a:cubicBezTo>
                      <a:pt x="105625" y="0"/>
                      <a:pt x="10311" y="88844"/>
                      <a:pt x="0" y="202189"/>
                    </a:cubicBezTo>
                    <a:lnTo>
                      <a:pt x="401" y="958966"/>
                    </a:lnTo>
                    <a:cubicBezTo>
                      <a:pt x="22110" y="1302607"/>
                      <a:pt x="307767" y="1574578"/>
                      <a:pt x="657062" y="1574578"/>
                    </a:cubicBezTo>
                    <a:cubicBezTo>
                      <a:pt x="1006358" y="1574578"/>
                      <a:pt x="1292014" y="1302607"/>
                      <a:pt x="1313724" y="958966"/>
                    </a:cubicBezTo>
                    <a:lnTo>
                      <a:pt x="1314124" y="202189"/>
                    </a:lnTo>
                    <a:close/>
                  </a:path>
                </a:pathLst>
              </a:custGeom>
              <a:solidFill>
                <a:srgbClr val="FF79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RU"/>
              </a:p>
            </p:txBody>
          </p:sp>
          <p:sp>
            <p:nvSpPr>
              <p:cNvPr id="39" name="Freeform 38">
                <a:extLst>
                  <a:ext uri="{FF2B5EF4-FFF2-40B4-BE49-F238E27FC236}">
                    <a16:creationId xmlns:a16="http://schemas.microsoft.com/office/drawing/2014/main" id="{497B0490-1E11-EB11-EC5F-209950FEC85A}"/>
                  </a:ext>
                </a:extLst>
              </p:cNvPr>
              <p:cNvSpPr/>
              <p:nvPr/>
            </p:nvSpPr>
            <p:spPr>
              <a:xfrm>
                <a:off x="1484944" y="5064702"/>
                <a:ext cx="1141195" cy="643661"/>
              </a:xfrm>
              <a:custGeom>
                <a:avLst/>
                <a:gdLst>
                  <a:gd name="connsiteX0" fmla="*/ 1086951 w 1141195"/>
                  <a:gd name="connsiteY0" fmla="*/ 243863 h 643661"/>
                  <a:gd name="connsiteX1" fmla="*/ 1076469 w 1141195"/>
                  <a:gd name="connsiteY1" fmla="*/ 241287 h 643661"/>
                  <a:gd name="connsiteX2" fmla="*/ 101673 w 1141195"/>
                  <a:gd name="connsiteY2" fmla="*/ 3549 h 643661"/>
                  <a:gd name="connsiteX3" fmla="*/ 92909 w 1141195"/>
                  <a:gd name="connsiteY3" fmla="*/ 1431 h 643661"/>
                  <a:gd name="connsiteX4" fmla="*/ 78302 w 1141195"/>
                  <a:gd name="connsiteY4" fmla="*/ 0 h 643661"/>
                  <a:gd name="connsiteX5" fmla="*/ 0 w 1141195"/>
                  <a:gd name="connsiteY5" fmla="*/ 78254 h 643661"/>
                  <a:gd name="connsiteX6" fmla="*/ 115 w 1141195"/>
                  <a:gd name="connsiteY6" fmla="*/ 80658 h 643661"/>
                  <a:gd name="connsiteX7" fmla="*/ 917 w 1141195"/>
                  <a:gd name="connsiteY7" fmla="*/ 89646 h 643661"/>
                  <a:gd name="connsiteX8" fmla="*/ 611238 w 1141195"/>
                  <a:gd name="connsiteY8" fmla="*/ 643661 h 643661"/>
                  <a:gd name="connsiteX9" fmla="*/ 1122980 w 1141195"/>
                  <a:gd name="connsiteY9" fmla="*/ 368428 h 643661"/>
                  <a:gd name="connsiteX10" fmla="*/ 1133405 w 1141195"/>
                  <a:gd name="connsiteY10" fmla="*/ 352171 h 643661"/>
                  <a:gd name="connsiteX11" fmla="*/ 1141195 w 1141195"/>
                  <a:gd name="connsiteY11" fmla="*/ 318281 h 643661"/>
                  <a:gd name="connsiteX12" fmla="*/ 1086951 w 1141195"/>
                  <a:gd name="connsiteY12" fmla="*/ 243806 h 6436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41195" h="643661">
                    <a:moveTo>
                      <a:pt x="1086951" y="243863"/>
                    </a:moveTo>
                    <a:lnTo>
                      <a:pt x="1076469" y="241287"/>
                    </a:lnTo>
                    <a:lnTo>
                      <a:pt x="101673" y="3549"/>
                    </a:lnTo>
                    <a:lnTo>
                      <a:pt x="92909" y="1431"/>
                    </a:lnTo>
                    <a:cubicBezTo>
                      <a:pt x="88154" y="515"/>
                      <a:pt x="83286" y="0"/>
                      <a:pt x="78302" y="0"/>
                    </a:cubicBezTo>
                    <a:cubicBezTo>
                      <a:pt x="35056" y="0"/>
                      <a:pt x="0" y="35034"/>
                      <a:pt x="0" y="78254"/>
                    </a:cubicBezTo>
                    <a:cubicBezTo>
                      <a:pt x="0" y="79055"/>
                      <a:pt x="115" y="79857"/>
                      <a:pt x="115" y="80658"/>
                    </a:cubicBezTo>
                    <a:cubicBezTo>
                      <a:pt x="344" y="83635"/>
                      <a:pt x="630" y="86669"/>
                      <a:pt x="917" y="89646"/>
                    </a:cubicBezTo>
                    <a:cubicBezTo>
                      <a:pt x="30530" y="400485"/>
                      <a:pt x="292416" y="643661"/>
                      <a:pt x="611238" y="643661"/>
                    </a:cubicBezTo>
                    <a:cubicBezTo>
                      <a:pt x="825065" y="643661"/>
                      <a:pt x="1013288" y="534267"/>
                      <a:pt x="1122980" y="368428"/>
                    </a:cubicBezTo>
                    <a:cubicBezTo>
                      <a:pt x="1126532" y="363047"/>
                      <a:pt x="1130026" y="357666"/>
                      <a:pt x="1133405" y="352171"/>
                    </a:cubicBezTo>
                    <a:cubicBezTo>
                      <a:pt x="1138331" y="341924"/>
                      <a:pt x="1141195" y="330475"/>
                      <a:pt x="1141195" y="318281"/>
                    </a:cubicBezTo>
                    <a:cubicBezTo>
                      <a:pt x="1141195" y="283477"/>
                      <a:pt x="1118455" y="253996"/>
                      <a:pt x="1086951" y="243806"/>
                    </a:cubicBezTo>
                    <a:close/>
                  </a:path>
                </a:pathLst>
              </a:custGeom>
              <a:solidFill>
                <a:srgbClr val="FF79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U"/>
              </a:p>
            </p:txBody>
          </p:sp>
          <p:sp>
            <p:nvSpPr>
              <p:cNvPr id="40" name="Freeform 39">
                <a:extLst>
                  <a:ext uri="{FF2B5EF4-FFF2-40B4-BE49-F238E27FC236}">
                    <a16:creationId xmlns:a16="http://schemas.microsoft.com/office/drawing/2014/main" id="{839F9092-9C57-6006-0151-2CCE3E62C6C5}"/>
                  </a:ext>
                </a:extLst>
              </p:cNvPr>
              <p:cNvSpPr/>
              <p:nvPr/>
            </p:nvSpPr>
            <p:spPr>
              <a:xfrm>
                <a:off x="2524810" y="5064702"/>
                <a:ext cx="1141195" cy="643661"/>
              </a:xfrm>
              <a:custGeom>
                <a:avLst/>
                <a:gdLst>
                  <a:gd name="connsiteX0" fmla="*/ 54244 w 1141195"/>
                  <a:gd name="connsiteY0" fmla="*/ 243863 h 643661"/>
                  <a:gd name="connsiteX1" fmla="*/ 64727 w 1141195"/>
                  <a:gd name="connsiteY1" fmla="*/ 241287 h 643661"/>
                  <a:gd name="connsiteX2" fmla="*/ 1039523 w 1141195"/>
                  <a:gd name="connsiteY2" fmla="*/ 3549 h 643661"/>
                  <a:gd name="connsiteX3" fmla="*/ 1048287 w 1141195"/>
                  <a:gd name="connsiteY3" fmla="*/ 1431 h 643661"/>
                  <a:gd name="connsiteX4" fmla="*/ 1062893 w 1141195"/>
                  <a:gd name="connsiteY4" fmla="*/ 0 h 643661"/>
                  <a:gd name="connsiteX5" fmla="*/ 1141195 w 1141195"/>
                  <a:gd name="connsiteY5" fmla="*/ 78254 h 643661"/>
                  <a:gd name="connsiteX6" fmla="*/ 1141081 w 1141195"/>
                  <a:gd name="connsiteY6" fmla="*/ 80658 h 643661"/>
                  <a:gd name="connsiteX7" fmla="*/ 1140279 w 1141195"/>
                  <a:gd name="connsiteY7" fmla="*/ 89646 h 643661"/>
                  <a:gd name="connsiteX8" fmla="*/ 529957 w 1141195"/>
                  <a:gd name="connsiteY8" fmla="*/ 643661 h 643661"/>
                  <a:gd name="connsiteX9" fmla="*/ 18215 w 1141195"/>
                  <a:gd name="connsiteY9" fmla="*/ 368428 h 643661"/>
                  <a:gd name="connsiteX10" fmla="*/ 7790 w 1141195"/>
                  <a:gd name="connsiteY10" fmla="*/ 352171 h 643661"/>
                  <a:gd name="connsiteX11" fmla="*/ 0 w 1141195"/>
                  <a:gd name="connsiteY11" fmla="*/ 318281 h 643661"/>
                  <a:gd name="connsiteX12" fmla="*/ 54244 w 1141195"/>
                  <a:gd name="connsiteY12" fmla="*/ 243806 h 6436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41195" h="643661">
                    <a:moveTo>
                      <a:pt x="54244" y="243863"/>
                    </a:moveTo>
                    <a:lnTo>
                      <a:pt x="64727" y="241287"/>
                    </a:lnTo>
                    <a:lnTo>
                      <a:pt x="1039523" y="3549"/>
                    </a:lnTo>
                    <a:lnTo>
                      <a:pt x="1048287" y="1431"/>
                    </a:lnTo>
                    <a:cubicBezTo>
                      <a:pt x="1053041" y="515"/>
                      <a:pt x="1057910" y="0"/>
                      <a:pt x="1062893" y="0"/>
                    </a:cubicBezTo>
                    <a:cubicBezTo>
                      <a:pt x="1106140" y="0"/>
                      <a:pt x="1141195" y="35034"/>
                      <a:pt x="1141195" y="78254"/>
                    </a:cubicBezTo>
                    <a:cubicBezTo>
                      <a:pt x="1141195" y="79055"/>
                      <a:pt x="1141081" y="79857"/>
                      <a:pt x="1141081" y="80658"/>
                    </a:cubicBezTo>
                    <a:cubicBezTo>
                      <a:pt x="1140852" y="83635"/>
                      <a:pt x="1140565" y="86669"/>
                      <a:pt x="1140279" y="89646"/>
                    </a:cubicBezTo>
                    <a:cubicBezTo>
                      <a:pt x="1110665" y="400485"/>
                      <a:pt x="848780" y="643661"/>
                      <a:pt x="529957" y="643661"/>
                    </a:cubicBezTo>
                    <a:cubicBezTo>
                      <a:pt x="316130" y="643661"/>
                      <a:pt x="127907" y="534267"/>
                      <a:pt x="18215" y="368428"/>
                    </a:cubicBezTo>
                    <a:cubicBezTo>
                      <a:pt x="14664" y="363047"/>
                      <a:pt x="11170" y="357666"/>
                      <a:pt x="7790" y="352171"/>
                    </a:cubicBezTo>
                    <a:cubicBezTo>
                      <a:pt x="2864" y="341924"/>
                      <a:pt x="0" y="330475"/>
                      <a:pt x="0" y="318281"/>
                    </a:cubicBezTo>
                    <a:cubicBezTo>
                      <a:pt x="0" y="283477"/>
                      <a:pt x="22740" y="253996"/>
                      <a:pt x="54244" y="243806"/>
                    </a:cubicBezTo>
                    <a:close/>
                  </a:path>
                </a:pathLst>
              </a:custGeom>
              <a:solidFill>
                <a:srgbClr val="FF79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U"/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2AB829FA-6DB8-C81D-9128-CA997AC5AA7E}"/>
                </a:ext>
              </a:extLst>
            </p:cNvPr>
            <p:cNvGrpSpPr/>
            <p:nvPr/>
          </p:nvGrpSpPr>
          <p:grpSpPr>
            <a:xfrm>
              <a:off x="1782194" y="5602796"/>
              <a:ext cx="1579115" cy="1630706"/>
              <a:chOff x="1782194" y="4642097"/>
              <a:chExt cx="1579115" cy="1630706"/>
            </a:xfrm>
          </p:grpSpPr>
          <p:sp>
            <p:nvSpPr>
              <p:cNvPr id="30" name="left leg">
                <a:extLst>
                  <a:ext uri="{FF2B5EF4-FFF2-40B4-BE49-F238E27FC236}">
                    <a16:creationId xmlns:a16="http://schemas.microsoft.com/office/drawing/2014/main" id="{E9BBF385-1ADD-68A6-1D30-F05D69243B7A}"/>
                  </a:ext>
                </a:extLst>
              </p:cNvPr>
              <p:cNvSpPr/>
              <p:nvPr/>
            </p:nvSpPr>
            <p:spPr>
              <a:xfrm rot="18735516" flipH="1">
                <a:off x="1842624" y="6028062"/>
                <a:ext cx="184311" cy="305171"/>
              </a:xfrm>
              <a:prstGeom prst="roundRect">
                <a:avLst>
                  <a:gd name="adj" fmla="val 50000"/>
                </a:avLst>
              </a:prstGeom>
              <a:solidFill>
                <a:srgbClr val="FF99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31" name="left leg">
                <a:extLst>
                  <a:ext uri="{FF2B5EF4-FFF2-40B4-BE49-F238E27FC236}">
                    <a16:creationId xmlns:a16="http://schemas.microsoft.com/office/drawing/2014/main" id="{8C98F5BD-3B99-AF1D-817B-F83274277BF4}"/>
                  </a:ext>
                </a:extLst>
              </p:cNvPr>
              <p:cNvSpPr/>
              <p:nvPr/>
            </p:nvSpPr>
            <p:spPr>
              <a:xfrm rot="2864484">
                <a:off x="3116568" y="6028062"/>
                <a:ext cx="184311" cy="305171"/>
              </a:xfrm>
              <a:prstGeom prst="roundRect">
                <a:avLst>
                  <a:gd name="adj" fmla="val 50000"/>
                </a:avLst>
              </a:prstGeom>
              <a:solidFill>
                <a:srgbClr val="FF99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32" name="Freeform 31">
                <a:extLst>
                  <a:ext uri="{FF2B5EF4-FFF2-40B4-BE49-F238E27FC236}">
                    <a16:creationId xmlns:a16="http://schemas.microsoft.com/office/drawing/2014/main" id="{D9510B5B-043A-65CD-F954-B9B99998F5C9}"/>
                  </a:ext>
                </a:extLst>
              </p:cNvPr>
              <p:cNvSpPr/>
              <p:nvPr/>
            </p:nvSpPr>
            <p:spPr>
              <a:xfrm>
                <a:off x="1917410" y="5530389"/>
                <a:ext cx="1316071" cy="682988"/>
              </a:xfrm>
              <a:custGeom>
                <a:avLst/>
                <a:gdLst>
                  <a:gd name="connsiteX0" fmla="*/ 658036 w 1316071"/>
                  <a:gd name="connsiteY0" fmla="*/ 509880 h 682988"/>
                  <a:gd name="connsiteX1" fmla="*/ 516 w 1316071"/>
                  <a:gd name="connsiteY1" fmla="*/ 0 h 682988"/>
                  <a:gd name="connsiteX2" fmla="*/ 0 w 1316071"/>
                  <a:gd name="connsiteY2" fmla="*/ 25360 h 682988"/>
                  <a:gd name="connsiteX3" fmla="*/ 658036 w 1316071"/>
                  <a:gd name="connsiteY3" fmla="*/ 682989 h 682988"/>
                  <a:gd name="connsiteX4" fmla="*/ 1316072 w 1316071"/>
                  <a:gd name="connsiteY4" fmla="*/ 25360 h 682988"/>
                  <a:gd name="connsiteX5" fmla="*/ 1315557 w 1316071"/>
                  <a:gd name="connsiteY5" fmla="*/ 0 h 682988"/>
                  <a:gd name="connsiteX6" fmla="*/ 658036 w 1316071"/>
                  <a:gd name="connsiteY6" fmla="*/ 509880 h 682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16071" h="682988">
                    <a:moveTo>
                      <a:pt x="658036" y="509880"/>
                    </a:moveTo>
                    <a:cubicBezTo>
                      <a:pt x="352732" y="509880"/>
                      <a:pt x="93481" y="296529"/>
                      <a:pt x="516" y="0"/>
                    </a:cubicBezTo>
                    <a:cubicBezTo>
                      <a:pt x="172" y="8415"/>
                      <a:pt x="0" y="16830"/>
                      <a:pt x="0" y="25360"/>
                    </a:cubicBezTo>
                    <a:cubicBezTo>
                      <a:pt x="0" y="388578"/>
                      <a:pt x="294593" y="682989"/>
                      <a:pt x="658036" y="682989"/>
                    </a:cubicBezTo>
                    <a:cubicBezTo>
                      <a:pt x="1021479" y="682989"/>
                      <a:pt x="1316072" y="388578"/>
                      <a:pt x="1316072" y="25360"/>
                    </a:cubicBezTo>
                    <a:cubicBezTo>
                      <a:pt x="1316072" y="16887"/>
                      <a:pt x="1315843" y="8415"/>
                      <a:pt x="1315557" y="0"/>
                    </a:cubicBezTo>
                    <a:cubicBezTo>
                      <a:pt x="1222591" y="296471"/>
                      <a:pt x="963340" y="509880"/>
                      <a:pt x="658036" y="509880"/>
                    </a:cubicBez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U"/>
              </a:p>
            </p:txBody>
          </p:sp>
          <p:grpSp>
            <p:nvGrpSpPr>
              <p:cNvPr id="33" name="Group 32">
                <a:extLst>
                  <a:ext uri="{FF2B5EF4-FFF2-40B4-BE49-F238E27FC236}">
                    <a16:creationId xmlns:a16="http://schemas.microsoft.com/office/drawing/2014/main" id="{F772F894-5267-B7BE-63AE-232B27EE1462}"/>
                  </a:ext>
                </a:extLst>
              </p:cNvPr>
              <p:cNvGrpSpPr/>
              <p:nvPr/>
            </p:nvGrpSpPr>
            <p:grpSpPr>
              <a:xfrm>
                <a:off x="2334963" y="5536056"/>
                <a:ext cx="480967" cy="220508"/>
                <a:chOff x="2334963" y="5536056"/>
                <a:chExt cx="480967" cy="220508"/>
              </a:xfrm>
            </p:grpSpPr>
            <p:sp>
              <p:nvSpPr>
                <p:cNvPr id="35" name="Freeform 34">
                  <a:extLst>
                    <a:ext uri="{FF2B5EF4-FFF2-40B4-BE49-F238E27FC236}">
                      <a16:creationId xmlns:a16="http://schemas.microsoft.com/office/drawing/2014/main" id="{5DF3B39A-26BB-B317-6D67-CE883A102012}"/>
                    </a:ext>
                  </a:extLst>
                </p:cNvPr>
                <p:cNvSpPr/>
                <p:nvPr/>
              </p:nvSpPr>
              <p:spPr>
                <a:xfrm>
                  <a:off x="2334963" y="5536056"/>
                  <a:ext cx="189867" cy="79742"/>
                </a:xfrm>
                <a:custGeom>
                  <a:avLst/>
                  <a:gdLst>
                    <a:gd name="connsiteX0" fmla="*/ 14398 w 189867"/>
                    <a:gd name="connsiteY0" fmla="*/ 0 h 79742"/>
                    <a:gd name="connsiteX1" fmla="*/ 1338 w 189867"/>
                    <a:gd name="connsiteY1" fmla="*/ 20207 h 79742"/>
                    <a:gd name="connsiteX2" fmla="*/ 94934 w 189867"/>
                    <a:gd name="connsiteY2" fmla="*/ 79742 h 79742"/>
                    <a:gd name="connsiteX3" fmla="*/ 188530 w 189867"/>
                    <a:gd name="connsiteY3" fmla="*/ 20207 h 79742"/>
                    <a:gd name="connsiteX4" fmla="*/ 175470 w 189867"/>
                    <a:gd name="connsiteY4" fmla="*/ 0 h 79742"/>
                    <a:gd name="connsiteX5" fmla="*/ 14341 w 189867"/>
                    <a:gd name="connsiteY5" fmla="*/ 0 h 79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9867" h="79742">
                      <a:moveTo>
                        <a:pt x="14398" y="0"/>
                      </a:moveTo>
                      <a:cubicBezTo>
                        <a:pt x="3973" y="0"/>
                        <a:pt x="-3073" y="10819"/>
                        <a:pt x="1338" y="20207"/>
                      </a:cubicBezTo>
                      <a:cubicBezTo>
                        <a:pt x="17835" y="55356"/>
                        <a:pt x="53520" y="79742"/>
                        <a:pt x="94934" y="79742"/>
                      </a:cubicBezTo>
                      <a:cubicBezTo>
                        <a:pt x="136348" y="79742"/>
                        <a:pt x="172033" y="55356"/>
                        <a:pt x="188530" y="20207"/>
                      </a:cubicBezTo>
                      <a:cubicBezTo>
                        <a:pt x="192941" y="10819"/>
                        <a:pt x="185895" y="0"/>
                        <a:pt x="175470" y="0"/>
                      </a:cubicBezTo>
                      <a:lnTo>
                        <a:pt x="14341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RU"/>
                </a:p>
              </p:txBody>
            </p:sp>
            <p:sp>
              <p:nvSpPr>
                <p:cNvPr id="36" name="Freeform 35">
                  <a:extLst>
                    <a:ext uri="{FF2B5EF4-FFF2-40B4-BE49-F238E27FC236}">
                      <a16:creationId xmlns:a16="http://schemas.microsoft.com/office/drawing/2014/main" id="{4FE7FAB6-32C0-2DF4-EC4A-8798B2F0A578}"/>
                    </a:ext>
                  </a:extLst>
                </p:cNvPr>
                <p:cNvSpPr/>
                <p:nvPr/>
              </p:nvSpPr>
              <p:spPr>
                <a:xfrm>
                  <a:off x="2626062" y="5536056"/>
                  <a:ext cx="189868" cy="79742"/>
                </a:xfrm>
                <a:custGeom>
                  <a:avLst/>
                  <a:gdLst>
                    <a:gd name="connsiteX0" fmla="*/ 14398 w 189868"/>
                    <a:gd name="connsiteY0" fmla="*/ 0 h 79742"/>
                    <a:gd name="connsiteX1" fmla="*/ 1338 w 189868"/>
                    <a:gd name="connsiteY1" fmla="*/ 20207 h 79742"/>
                    <a:gd name="connsiteX2" fmla="*/ 94934 w 189868"/>
                    <a:gd name="connsiteY2" fmla="*/ 79742 h 79742"/>
                    <a:gd name="connsiteX3" fmla="*/ 188530 w 189868"/>
                    <a:gd name="connsiteY3" fmla="*/ 20207 h 79742"/>
                    <a:gd name="connsiteX4" fmla="*/ 175470 w 189868"/>
                    <a:gd name="connsiteY4" fmla="*/ 0 h 79742"/>
                    <a:gd name="connsiteX5" fmla="*/ 14341 w 189868"/>
                    <a:gd name="connsiteY5" fmla="*/ 0 h 79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9868" h="79742">
                      <a:moveTo>
                        <a:pt x="14398" y="0"/>
                      </a:moveTo>
                      <a:cubicBezTo>
                        <a:pt x="3973" y="0"/>
                        <a:pt x="-3073" y="10819"/>
                        <a:pt x="1338" y="20207"/>
                      </a:cubicBezTo>
                      <a:cubicBezTo>
                        <a:pt x="17835" y="55356"/>
                        <a:pt x="53520" y="79742"/>
                        <a:pt x="94934" y="79742"/>
                      </a:cubicBezTo>
                      <a:cubicBezTo>
                        <a:pt x="136348" y="79742"/>
                        <a:pt x="172033" y="55356"/>
                        <a:pt x="188530" y="20207"/>
                      </a:cubicBezTo>
                      <a:cubicBezTo>
                        <a:pt x="192941" y="10819"/>
                        <a:pt x="185895" y="0"/>
                        <a:pt x="175470" y="0"/>
                      </a:cubicBezTo>
                      <a:lnTo>
                        <a:pt x="14341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RU"/>
                </a:p>
              </p:txBody>
            </p:sp>
            <p:sp>
              <p:nvSpPr>
                <p:cNvPr id="37" name="Freeform 36">
                  <a:extLst>
                    <a:ext uri="{FF2B5EF4-FFF2-40B4-BE49-F238E27FC236}">
                      <a16:creationId xmlns:a16="http://schemas.microsoft.com/office/drawing/2014/main" id="{C84DF53A-23DA-1FEC-D67D-825184C304D7}"/>
                    </a:ext>
                  </a:extLst>
                </p:cNvPr>
                <p:cNvSpPr/>
                <p:nvPr/>
              </p:nvSpPr>
              <p:spPr>
                <a:xfrm>
                  <a:off x="2480512" y="5676822"/>
                  <a:ext cx="189868" cy="79742"/>
                </a:xfrm>
                <a:custGeom>
                  <a:avLst/>
                  <a:gdLst>
                    <a:gd name="connsiteX0" fmla="*/ 14398 w 189868"/>
                    <a:gd name="connsiteY0" fmla="*/ 0 h 79742"/>
                    <a:gd name="connsiteX1" fmla="*/ 1338 w 189868"/>
                    <a:gd name="connsiteY1" fmla="*/ 20207 h 79742"/>
                    <a:gd name="connsiteX2" fmla="*/ 94934 w 189868"/>
                    <a:gd name="connsiteY2" fmla="*/ 79742 h 79742"/>
                    <a:gd name="connsiteX3" fmla="*/ 188530 w 189868"/>
                    <a:gd name="connsiteY3" fmla="*/ 20207 h 79742"/>
                    <a:gd name="connsiteX4" fmla="*/ 175470 w 189868"/>
                    <a:gd name="connsiteY4" fmla="*/ 0 h 79742"/>
                    <a:gd name="connsiteX5" fmla="*/ 14341 w 189868"/>
                    <a:gd name="connsiteY5" fmla="*/ 0 h 79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9868" h="79742">
                      <a:moveTo>
                        <a:pt x="14398" y="0"/>
                      </a:moveTo>
                      <a:cubicBezTo>
                        <a:pt x="3973" y="0"/>
                        <a:pt x="-3073" y="10819"/>
                        <a:pt x="1338" y="20207"/>
                      </a:cubicBezTo>
                      <a:cubicBezTo>
                        <a:pt x="17835" y="55356"/>
                        <a:pt x="53520" y="79742"/>
                        <a:pt x="94934" y="79742"/>
                      </a:cubicBezTo>
                      <a:cubicBezTo>
                        <a:pt x="136348" y="79742"/>
                        <a:pt x="172033" y="55356"/>
                        <a:pt x="188530" y="20207"/>
                      </a:cubicBezTo>
                      <a:cubicBezTo>
                        <a:pt x="192941" y="10819"/>
                        <a:pt x="185895" y="0"/>
                        <a:pt x="175470" y="0"/>
                      </a:cubicBezTo>
                      <a:lnTo>
                        <a:pt x="14341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RU"/>
                </a:p>
              </p:txBody>
            </p:sp>
          </p:grpSp>
          <p:sp>
            <p:nvSpPr>
              <p:cNvPr id="34" name="Freeform 33">
                <a:extLst>
                  <a:ext uri="{FF2B5EF4-FFF2-40B4-BE49-F238E27FC236}">
                    <a16:creationId xmlns:a16="http://schemas.microsoft.com/office/drawing/2014/main" id="{07C10B9E-60C4-7585-5F98-5DD861F1A46E}"/>
                  </a:ext>
                </a:extLst>
              </p:cNvPr>
              <p:cNvSpPr/>
              <p:nvPr/>
            </p:nvSpPr>
            <p:spPr>
              <a:xfrm>
                <a:off x="1993364" y="4642097"/>
                <a:ext cx="1155343" cy="651012"/>
              </a:xfrm>
              <a:custGeom>
                <a:avLst/>
                <a:gdLst>
                  <a:gd name="connsiteX0" fmla="*/ 1020219 w 1155343"/>
                  <a:gd name="connsiteY0" fmla="*/ 146742 h 651012"/>
                  <a:gd name="connsiteX1" fmla="*/ 1009794 w 1155343"/>
                  <a:gd name="connsiteY1" fmla="*/ 58929 h 651012"/>
                  <a:gd name="connsiteX2" fmla="*/ 1008821 w 1155343"/>
                  <a:gd name="connsiteY2" fmla="*/ 56410 h 651012"/>
                  <a:gd name="connsiteX3" fmla="*/ 1008534 w 1155343"/>
                  <a:gd name="connsiteY3" fmla="*/ 55780 h 651012"/>
                  <a:gd name="connsiteX4" fmla="*/ 977374 w 1155343"/>
                  <a:gd name="connsiteY4" fmla="*/ 45247 h 651012"/>
                  <a:gd name="connsiteX5" fmla="*/ 973651 w 1155343"/>
                  <a:gd name="connsiteY5" fmla="*/ 47537 h 651012"/>
                  <a:gd name="connsiteX6" fmla="*/ 971589 w 1155343"/>
                  <a:gd name="connsiteY6" fmla="*/ 49254 h 651012"/>
                  <a:gd name="connsiteX7" fmla="*/ 924676 w 1155343"/>
                  <a:gd name="connsiteY7" fmla="*/ 88639 h 651012"/>
                  <a:gd name="connsiteX8" fmla="*/ 912933 w 1155343"/>
                  <a:gd name="connsiteY8" fmla="*/ 16110 h 651012"/>
                  <a:gd name="connsiteX9" fmla="*/ 911960 w 1155343"/>
                  <a:gd name="connsiteY9" fmla="*/ 13591 h 651012"/>
                  <a:gd name="connsiteX10" fmla="*/ 911673 w 1155343"/>
                  <a:gd name="connsiteY10" fmla="*/ 12961 h 651012"/>
                  <a:gd name="connsiteX11" fmla="*/ 880513 w 1155343"/>
                  <a:gd name="connsiteY11" fmla="*/ 2428 h 651012"/>
                  <a:gd name="connsiteX12" fmla="*/ 876790 w 1155343"/>
                  <a:gd name="connsiteY12" fmla="*/ 4718 h 651012"/>
                  <a:gd name="connsiteX13" fmla="*/ 874728 w 1155343"/>
                  <a:gd name="connsiteY13" fmla="*/ 6435 h 651012"/>
                  <a:gd name="connsiteX14" fmla="*/ 734333 w 1155343"/>
                  <a:gd name="connsiteY14" fmla="*/ 124360 h 651012"/>
                  <a:gd name="connsiteX15" fmla="*/ 580479 w 1155343"/>
                  <a:gd name="connsiteY15" fmla="*/ 168267 h 651012"/>
                  <a:gd name="connsiteX16" fmla="*/ 422671 w 1155343"/>
                  <a:gd name="connsiteY16" fmla="*/ 124360 h 651012"/>
                  <a:gd name="connsiteX17" fmla="*/ 282277 w 1155343"/>
                  <a:gd name="connsiteY17" fmla="*/ 6435 h 651012"/>
                  <a:gd name="connsiteX18" fmla="*/ 280215 w 1155343"/>
                  <a:gd name="connsiteY18" fmla="*/ 4718 h 651012"/>
                  <a:gd name="connsiteX19" fmla="*/ 276492 w 1155343"/>
                  <a:gd name="connsiteY19" fmla="*/ 2428 h 651012"/>
                  <a:gd name="connsiteX20" fmla="*/ 245332 w 1155343"/>
                  <a:gd name="connsiteY20" fmla="*/ 12961 h 651012"/>
                  <a:gd name="connsiteX21" fmla="*/ 245045 w 1155343"/>
                  <a:gd name="connsiteY21" fmla="*/ 13591 h 651012"/>
                  <a:gd name="connsiteX22" fmla="*/ 244071 w 1155343"/>
                  <a:gd name="connsiteY22" fmla="*/ 16110 h 651012"/>
                  <a:gd name="connsiteX23" fmla="*/ 232329 w 1155343"/>
                  <a:gd name="connsiteY23" fmla="*/ 88639 h 651012"/>
                  <a:gd name="connsiteX24" fmla="*/ 185416 w 1155343"/>
                  <a:gd name="connsiteY24" fmla="*/ 49254 h 651012"/>
                  <a:gd name="connsiteX25" fmla="*/ 183354 w 1155343"/>
                  <a:gd name="connsiteY25" fmla="*/ 47537 h 651012"/>
                  <a:gd name="connsiteX26" fmla="*/ 179631 w 1155343"/>
                  <a:gd name="connsiteY26" fmla="*/ 45247 h 651012"/>
                  <a:gd name="connsiteX27" fmla="*/ 148471 w 1155343"/>
                  <a:gd name="connsiteY27" fmla="*/ 55780 h 651012"/>
                  <a:gd name="connsiteX28" fmla="*/ 148184 w 1155343"/>
                  <a:gd name="connsiteY28" fmla="*/ 56410 h 651012"/>
                  <a:gd name="connsiteX29" fmla="*/ 147210 w 1155343"/>
                  <a:gd name="connsiteY29" fmla="*/ 58929 h 651012"/>
                  <a:gd name="connsiteX30" fmla="*/ 136728 w 1155343"/>
                  <a:gd name="connsiteY30" fmla="*/ 146056 h 651012"/>
                  <a:gd name="connsiteX31" fmla="*/ 0 w 1155343"/>
                  <a:gd name="connsiteY31" fmla="*/ 359464 h 651012"/>
                  <a:gd name="connsiteX32" fmla="*/ 0 w 1155343"/>
                  <a:gd name="connsiteY32" fmla="*/ 416022 h 651012"/>
                  <a:gd name="connsiteX33" fmla="*/ 235136 w 1155343"/>
                  <a:gd name="connsiteY33" fmla="*/ 651013 h 651012"/>
                  <a:gd name="connsiteX34" fmla="*/ 274373 w 1155343"/>
                  <a:gd name="connsiteY34" fmla="*/ 651013 h 651012"/>
                  <a:gd name="connsiteX35" fmla="*/ 507503 w 1155343"/>
                  <a:gd name="connsiteY35" fmla="*/ 446362 h 651012"/>
                  <a:gd name="connsiteX36" fmla="*/ 577844 w 1155343"/>
                  <a:gd name="connsiteY36" fmla="*/ 402627 h 651012"/>
                  <a:gd name="connsiteX37" fmla="*/ 647840 w 1155343"/>
                  <a:gd name="connsiteY37" fmla="*/ 446362 h 651012"/>
                  <a:gd name="connsiteX38" fmla="*/ 880971 w 1155343"/>
                  <a:gd name="connsiteY38" fmla="*/ 651013 h 651012"/>
                  <a:gd name="connsiteX39" fmla="*/ 920208 w 1155343"/>
                  <a:gd name="connsiteY39" fmla="*/ 651013 h 651012"/>
                  <a:gd name="connsiteX40" fmla="*/ 1155344 w 1155343"/>
                  <a:gd name="connsiteY40" fmla="*/ 416022 h 651012"/>
                  <a:gd name="connsiteX41" fmla="*/ 1155344 w 1155343"/>
                  <a:gd name="connsiteY41" fmla="*/ 359464 h 651012"/>
                  <a:gd name="connsiteX42" fmla="*/ 1020162 w 1155343"/>
                  <a:gd name="connsiteY42" fmla="*/ 146742 h 651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155343" h="651012">
                    <a:moveTo>
                      <a:pt x="1020219" y="146742"/>
                    </a:moveTo>
                    <a:cubicBezTo>
                      <a:pt x="1023943" y="117777"/>
                      <a:pt x="1020792" y="87666"/>
                      <a:pt x="1009794" y="58929"/>
                    </a:cubicBezTo>
                    <a:cubicBezTo>
                      <a:pt x="1009451" y="58070"/>
                      <a:pt x="1009164" y="57269"/>
                      <a:pt x="1008821" y="56410"/>
                    </a:cubicBezTo>
                    <a:cubicBezTo>
                      <a:pt x="1008706" y="56181"/>
                      <a:pt x="1008649" y="55952"/>
                      <a:pt x="1008534" y="55780"/>
                    </a:cubicBezTo>
                    <a:cubicBezTo>
                      <a:pt x="1002806" y="44274"/>
                      <a:pt x="988887" y="39580"/>
                      <a:pt x="977374" y="45247"/>
                    </a:cubicBezTo>
                    <a:cubicBezTo>
                      <a:pt x="976056" y="45877"/>
                      <a:pt x="974796" y="46678"/>
                      <a:pt x="973651" y="47537"/>
                    </a:cubicBezTo>
                    <a:lnTo>
                      <a:pt x="971589" y="49254"/>
                    </a:lnTo>
                    <a:lnTo>
                      <a:pt x="924676" y="88639"/>
                    </a:lnTo>
                    <a:cubicBezTo>
                      <a:pt x="925707" y="64482"/>
                      <a:pt x="921984" y="39809"/>
                      <a:pt x="912933" y="16110"/>
                    </a:cubicBezTo>
                    <a:cubicBezTo>
                      <a:pt x="912590" y="15251"/>
                      <a:pt x="912303" y="14450"/>
                      <a:pt x="911960" y="13591"/>
                    </a:cubicBezTo>
                    <a:cubicBezTo>
                      <a:pt x="911845" y="13362"/>
                      <a:pt x="911788" y="13133"/>
                      <a:pt x="911673" y="12961"/>
                    </a:cubicBezTo>
                    <a:cubicBezTo>
                      <a:pt x="905945" y="1455"/>
                      <a:pt x="892026" y="-3239"/>
                      <a:pt x="880513" y="2428"/>
                    </a:cubicBezTo>
                    <a:cubicBezTo>
                      <a:pt x="879195" y="3058"/>
                      <a:pt x="877935" y="3859"/>
                      <a:pt x="876790" y="4718"/>
                    </a:cubicBezTo>
                    <a:lnTo>
                      <a:pt x="874728" y="6435"/>
                    </a:lnTo>
                    <a:lnTo>
                      <a:pt x="734333" y="124360"/>
                    </a:lnTo>
                    <a:cubicBezTo>
                      <a:pt x="734333" y="124360"/>
                      <a:pt x="674590" y="168267"/>
                      <a:pt x="580479" y="168267"/>
                    </a:cubicBezTo>
                    <a:cubicBezTo>
                      <a:pt x="486367" y="168267"/>
                      <a:pt x="422671" y="124360"/>
                      <a:pt x="422671" y="124360"/>
                    </a:cubicBezTo>
                    <a:lnTo>
                      <a:pt x="282277" y="6435"/>
                    </a:lnTo>
                    <a:lnTo>
                      <a:pt x="280215" y="4718"/>
                    </a:lnTo>
                    <a:cubicBezTo>
                      <a:pt x="279070" y="3859"/>
                      <a:pt x="277867" y="3058"/>
                      <a:pt x="276492" y="2428"/>
                    </a:cubicBezTo>
                    <a:cubicBezTo>
                      <a:pt x="264979" y="-3296"/>
                      <a:pt x="251002" y="1455"/>
                      <a:pt x="245332" y="12961"/>
                    </a:cubicBezTo>
                    <a:cubicBezTo>
                      <a:pt x="245217" y="13190"/>
                      <a:pt x="245160" y="13419"/>
                      <a:pt x="245045" y="13591"/>
                    </a:cubicBezTo>
                    <a:cubicBezTo>
                      <a:pt x="244701" y="14450"/>
                      <a:pt x="244415" y="15251"/>
                      <a:pt x="244071" y="16110"/>
                    </a:cubicBezTo>
                    <a:cubicBezTo>
                      <a:pt x="235021" y="39809"/>
                      <a:pt x="231298" y="64482"/>
                      <a:pt x="232329" y="88639"/>
                    </a:cubicBezTo>
                    <a:lnTo>
                      <a:pt x="185416" y="49254"/>
                    </a:lnTo>
                    <a:lnTo>
                      <a:pt x="183354" y="47537"/>
                    </a:lnTo>
                    <a:cubicBezTo>
                      <a:pt x="182209" y="46678"/>
                      <a:pt x="181006" y="45877"/>
                      <a:pt x="179631" y="45247"/>
                    </a:cubicBezTo>
                    <a:cubicBezTo>
                      <a:pt x="168118" y="39523"/>
                      <a:pt x="154141" y="44274"/>
                      <a:pt x="148471" y="55780"/>
                    </a:cubicBezTo>
                    <a:cubicBezTo>
                      <a:pt x="148356" y="56009"/>
                      <a:pt x="148299" y="56238"/>
                      <a:pt x="148184" y="56410"/>
                    </a:cubicBezTo>
                    <a:cubicBezTo>
                      <a:pt x="147840" y="57269"/>
                      <a:pt x="147554" y="58070"/>
                      <a:pt x="147210" y="58929"/>
                    </a:cubicBezTo>
                    <a:cubicBezTo>
                      <a:pt x="136327" y="87437"/>
                      <a:pt x="133120" y="117319"/>
                      <a:pt x="136728" y="146056"/>
                    </a:cubicBezTo>
                    <a:cubicBezTo>
                      <a:pt x="56020" y="183265"/>
                      <a:pt x="0" y="264839"/>
                      <a:pt x="0" y="359464"/>
                    </a:cubicBezTo>
                    <a:lnTo>
                      <a:pt x="0" y="416022"/>
                    </a:lnTo>
                    <a:cubicBezTo>
                      <a:pt x="0" y="545797"/>
                      <a:pt x="105281" y="651013"/>
                      <a:pt x="235136" y="651013"/>
                    </a:cubicBezTo>
                    <a:lnTo>
                      <a:pt x="274373" y="651013"/>
                    </a:lnTo>
                    <a:cubicBezTo>
                      <a:pt x="393917" y="651013"/>
                      <a:pt x="492611" y="561825"/>
                      <a:pt x="507503" y="446362"/>
                    </a:cubicBezTo>
                    <a:lnTo>
                      <a:pt x="577844" y="402627"/>
                    </a:lnTo>
                    <a:lnTo>
                      <a:pt x="647840" y="446362"/>
                    </a:lnTo>
                    <a:cubicBezTo>
                      <a:pt x="662733" y="561825"/>
                      <a:pt x="761370" y="651013"/>
                      <a:pt x="880971" y="651013"/>
                    </a:cubicBezTo>
                    <a:lnTo>
                      <a:pt x="920208" y="651013"/>
                    </a:lnTo>
                    <a:cubicBezTo>
                      <a:pt x="1050062" y="651013"/>
                      <a:pt x="1155344" y="545797"/>
                      <a:pt x="1155344" y="416022"/>
                    </a:cubicBezTo>
                    <a:lnTo>
                      <a:pt x="1155344" y="359464"/>
                    </a:lnTo>
                    <a:cubicBezTo>
                      <a:pt x="1155344" y="265411"/>
                      <a:pt x="1100011" y="184295"/>
                      <a:pt x="1020162" y="146742"/>
                    </a:cubicBez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RU"/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CE266F22-9DC7-D821-529B-17665643F822}"/>
                </a:ext>
              </a:extLst>
            </p:cNvPr>
            <p:cNvGrpSpPr/>
            <p:nvPr/>
          </p:nvGrpSpPr>
          <p:grpSpPr>
            <a:xfrm>
              <a:off x="1933526" y="5718652"/>
              <a:ext cx="1275018" cy="422124"/>
              <a:chOff x="3681113" y="3517634"/>
              <a:chExt cx="1275018" cy="422124"/>
            </a:xfrm>
          </p:grpSpPr>
          <p:sp>
            <p:nvSpPr>
              <p:cNvPr id="28" name="Freeform 27">
                <a:extLst>
                  <a:ext uri="{FF2B5EF4-FFF2-40B4-BE49-F238E27FC236}">
                    <a16:creationId xmlns:a16="http://schemas.microsoft.com/office/drawing/2014/main" id="{DD0DE28F-AF96-53D4-FEDF-0CA2635958A2}"/>
                  </a:ext>
                </a:extLst>
              </p:cNvPr>
              <p:cNvSpPr/>
              <p:nvPr/>
            </p:nvSpPr>
            <p:spPr>
              <a:xfrm>
                <a:off x="3681113" y="3517634"/>
                <a:ext cx="1275018" cy="422124"/>
              </a:xfrm>
              <a:custGeom>
                <a:avLst/>
                <a:gdLst>
                  <a:gd name="connsiteX0" fmla="*/ 1240395 w 1275018"/>
                  <a:gd name="connsiteY0" fmla="*/ 0 h 422124"/>
                  <a:gd name="connsiteX1" fmla="*/ 34739 w 1275018"/>
                  <a:gd name="connsiteY1" fmla="*/ 0 h 422124"/>
                  <a:gd name="connsiteX2" fmla="*/ 0 w 1275018"/>
                  <a:gd name="connsiteY2" fmla="*/ 34582 h 422124"/>
                  <a:gd name="connsiteX3" fmla="*/ 318755 w 1275018"/>
                  <a:gd name="connsiteY3" fmla="*/ 421410 h 422124"/>
                  <a:gd name="connsiteX4" fmla="*/ 637509 w 1275018"/>
                  <a:gd name="connsiteY4" fmla="*/ 265188 h 422124"/>
                  <a:gd name="connsiteX5" fmla="*/ 956264 w 1275018"/>
                  <a:gd name="connsiteY5" fmla="*/ 421410 h 422124"/>
                  <a:gd name="connsiteX6" fmla="*/ 1275019 w 1275018"/>
                  <a:gd name="connsiteY6" fmla="*/ 34582 h 422124"/>
                  <a:gd name="connsiteX7" fmla="*/ 1240280 w 1275018"/>
                  <a:gd name="connsiteY7" fmla="*/ 0 h 422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75018" h="422124">
                    <a:moveTo>
                      <a:pt x="1240395" y="0"/>
                    </a:moveTo>
                    <a:lnTo>
                      <a:pt x="34739" y="0"/>
                    </a:lnTo>
                    <a:cubicBezTo>
                      <a:pt x="15555" y="0"/>
                      <a:pt x="0" y="15485"/>
                      <a:pt x="0" y="34582"/>
                    </a:cubicBezTo>
                    <a:cubicBezTo>
                      <a:pt x="0" y="68706"/>
                      <a:pt x="173405" y="409825"/>
                      <a:pt x="318755" y="421410"/>
                    </a:cubicBezTo>
                    <a:cubicBezTo>
                      <a:pt x="445093" y="431446"/>
                      <a:pt x="538939" y="333607"/>
                      <a:pt x="637509" y="265188"/>
                    </a:cubicBezTo>
                    <a:cubicBezTo>
                      <a:pt x="736080" y="333549"/>
                      <a:pt x="829983" y="431446"/>
                      <a:pt x="956264" y="421410"/>
                    </a:cubicBezTo>
                    <a:cubicBezTo>
                      <a:pt x="1101671" y="409825"/>
                      <a:pt x="1275019" y="68763"/>
                      <a:pt x="1275019" y="34582"/>
                    </a:cubicBezTo>
                    <a:cubicBezTo>
                      <a:pt x="1275019" y="15485"/>
                      <a:pt x="1259464" y="0"/>
                      <a:pt x="1240280" y="0"/>
                    </a:cubicBezTo>
                    <a:close/>
                  </a:path>
                </a:pathLst>
              </a:custGeom>
              <a:solidFill>
                <a:srgbClr val="973600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U"/>
              </a:p>
            </p:txBody>
          </p:sp>
          <p:sp>
            <p:nvSpPr>
              <p:cNvPr id="29" name="Freeform 28">
                <a:extLst>
                  <a:ext uri="{FF2B5EF4-FFF2-40B4-BE49-F238E27FC236}">
                    <a16:creationId xmlns:a16="http://schemas.microsoft.com/office/drawing/2014/main" id="{0C344B3E-9069-C48E-5102-44D07D2FAA0A}"/>
                  </a:ext>
                </a:extLst>
              </p:cNvPr>
              <p:cNvSpPr/>
              <p:nvPr/>
            </p:nvSpPr>
            <p:spPr>
              <a:xfrm>
                <a:off x="3847144" y="3550151"/>
                <a:ext cx="398659" cy="356145"/>
              </a:xfrm>
              <a:custGeom>
                <a:avLst/>
                <a:gdLst>
                  <a:gd name="connsiteX0" fmla="*/ 160962 w 398659"/>
                  <a:gd name="connsiteY0" fmla="*/ 0 h 356145"/>
                  <a:gd name="connsiteX1" fmla="*/ 0 w 398659"/>
                  <a:gd name="connsiteY1" fmla="*/ 233014 h 356145"/>
                  <a:gd name="connsiteX2" fmla="*/ 152608 w 398659"/>
                  <a:gd name="connsiteY2" fmla="*/ 356145 h 356145"/>
                  <a:gd name="connsiteX3" fmla="*/ 398659 w 398659"/>
                  <a:gd name="connsiteY3" fmla="*/ 0 h 356145"/>
                  <a:gd name="connsiteX4" fmla="*/ 161019 w 398659"/>
                  <a:gd name="connsiteY4" fmla="*/ 0 h 356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8659" h="356145">
                    <a:moveTo>
                      <a:pt x="160962" y="0"/>
                    </a:moveTo>
                    <a:lnTo>
                      <a:pt x="0" y="233014"/>
                    </a:lnTo>
                    <a:cubicBezTo>
                      <a:pt x="57149" y="307111"/>
                      <a:pt x="111417" y="351156"/>
                      <a:pt x="152608" y="356145"/>
                    </a:cubicBezTo>
                    <a:lnTo>
                      <a:pt x="398659" y="0"/>
                    </a:lnTo>
                    <a:lnTo>
                      <a:pt x="161019" y="0"/>
                    </a:lnTo>
                    <a:close/>
                  </a:path>
                </a:pathLst>
              </a:custGeom>
              <a:solidFill>
                <a:srgbClr val="FFF3C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U"/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E833968C-4775-2CCC-3102-E91E00FD0961}"/>
                </a:ext>
              </a:extLst>
            </p:cNvPr>
            <p:cNvGrpSpPr/>
            <p:nvPr/>
          </p:nvGrpSpPr>
          <p:grpSpPr>
            <a:xfrm>
              <a:off x="2428875" y="5943798"/>
              <a:ext cx="285750" cy="371476"/>
              <a:chOff x="2428875" y="4983099"/>
              <a:chExt cx="285750" cy="371476"/>
            </a:xfrm>
          </p:grpSpPr>
          <p:sp>
            <p:nvSpPr>
              <p:cNvPr id="24" name="Rounded Rectangle 23">
                <a:extLst>
                  <a:ext uri="{FF2B5EF4-FFF2-40B4-BE49-F238E27FC236}">
                    <a16:creationId xmlns:a16="http://schemas.microsoft.com/office/drawing/2014/main" id="{3C57571F-13FD-0B44-F275-D5BEDA4219D5}"/>
                  </a:ext>
                </a:extLst>
              </p:cNvPr>
              <p:cNvSpPr/>
              <p:nvPr/>
            </p:nvSpPr>
            <p:spPr>
              <a:xfrm>
                <a:off x="2474912" y="4998975"/>
                <a:ext cx="193676" cy="355600"/>
              </a:xfrm>
              <a:prstGeom prst="roundRect">
                <a:avLst>
                  <a:gd name="adj" fmla="val 50000"/>
                </a:avLst>
              </a:prstGeom>
              <a:solidFill>
                <a:srgbClr val="F49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25" name="Chord 24">
                <a:extLst>
                  <a:ext uri="{FF2B5EF4-FFF2-40B4-BE49-F238E27FC236}">
                    <a16:creationId xmlns:a16="http://schemas.microsoft.com/office/drawing/2014/main" id="{E4C81D93-C2DC-A3BB-E750-06CAE5BC57A0}"/>
                  </a:ext>
                </a:extLst>
              </p:cNvPr>
              <p:cNvSpPr/>
              <p:nvPr/>
            </p:nvSpPr>
            <p:spPr>
              <a:xfrm>
                <a:off x="2428875" y="4983099"/>
                <a:ext cx="285750" cy="285750"/>
              </a:xfrm>
              <a:prstGeom prst="chord">
                <a:avLst>
                  <a:gd name="adj1" fmla="val 11482340"/>
                  <a:gd name="adj2" fmla="val 20913001"/>
                </a:avLst>
              </a:prstGeom>
              <a:solidFill>
                <a:srgbClr val="FFDE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26" name="Triangle 25">
                <a:extLst>
                  <a:ext uri="{FF2B5EF4-FFF2-40B4-BE49-F238E27FC236}">
                    <a16:creationId xmlns:a16="http://schemas.microsoft.com/office/drawing/2014/main" id="{BEC1FD35-2988-EE03-2D46-EC2F574065EC}"/>
                  </a:ext>
                </a:extLst>
              </p:cNvPr>
              <p:cNvSpPr/>
              <p:nvPr/>
            </p:nvSpPr>
            <p:spPr>
              <a:xfrm>
                <a:off x="2444750" y="5022435"/>
                <a:ext cx="254000" cy="77447"/>
              </a:xfrm>
              <a:prstGeom prst="triangle">
                <a:avLst/>
              </a:prstGeom>
              <a:solidFill>
                <a:srgbClr val="F49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27" name="Freeform 26">
                <a:extLst>
                  <a:ext uri="{FF2B5EF4-FFF2-40B4-BE49-F238E27FC236}">
                    <a16:creationId xmlns:a16="http://schemas.microsoft.com/office/drawing/2014/main" id="{CEE7BF0A-211D-1711-0D95-CD845500DB3A}"/>
                  </a:ext>
                </a:extLst>
              </p:cNvPr>
              <p:cNvSpPr/>
              <p:nvPr/>
            </p:nvSpPr>
            <p:spPr>
              <a:xfrm>
                <a:off x="2497137" y="5055420"/>
                <a:ext cx="149226" cy="213429"/>
              </a:xfrm>
              <a:custGeom>
                <a:avLst/>
                <a:gdLst>
                  <a:gd name="connsiteX0" fmla="*/ 74613 w 149226"/>
                  <a:gd name="connsiteY0" fmla="*/ 0 h 213429"/>
                  <a:gd name="connsiteX1" fmla="*/ 147746 w 149226"/>
                  <a:gd name="connsiteY1" fmla="*/ 44812 h 213429"/>
                  <a:gd name="connsiteX2" fmla="*/ 149226 w 149226"/>
                  <a:gd name="connsiteY2" fmla="*/ 44812 h 213429"/>
                  <a:gd name="connsiteX3" fmla="*/ 149226 w 149226"/>
                  <a:gd name="connsiteY3" fmla="*/ 45719 h 213429"/>
                  <a:gd name="connsiteX4" fmla="*/ 149226 w 149226"/>
                  <a:gd name="connsiteY4" fmla="*/ 45719 h 213429"/>
                  <a:gd name="connsiteX5" fmla="*/ 149226 w 149226"/>
                  <a:gd name="connsiteY5" fmla="*/ 45719 h 213429"/>
                  <a:gd name="connsiteX6" fmla="*/ 149225 w 149226"/>
                  <a:gd name="connsiteY6" fmla="*/ 138816 h 213429"/>
                  <a:gd name="connsiteX7" fmla="*/ 74612 w 149226"/>
                  <a:gd name="connsiteY7" fmla="*/ 213429 h 213429"/>
                  <a:gd name="connsiteX8" fmla="*/ 74613 w 149226"/>
                  <a:gd name="connsiteY8" fmla="*/ 213428 h 213429"/>
                  <a:gd name="connsiteX9" fmla="*/ 0 w 149226"/>
                  <a:gd name="connsiteY9" fmla="*/ 138815 h 213429"/>
                  <a:gd name="connsiteX10" fmla="*/ 0 w 149226"/>
                  <a:gd name="connsiteY10" fmla="*/ 45719 h 213429"/>
                  <a:gd name="connsiteX11" fmla="*/ 0 w 149226"/>
                  <a:gd name="connsiteY11" fmla="*/ 44812 h 213429"/>
                  <a:gd name="connsiteX12" fmla="*/ 1480 w 149226"/>
                  <a:gd name="connsiteY12" fmla="*/ 44812 h 213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9226" h="213429">
                    <a:moveTo>
                      <a:pt x="74613" y="0"/>
                    </a:moveTo>
                    <a:lnTo>
                      <a:pt x="147746" y="44812"/>
                    </a:lnTo>
                    <a:lnTo>
                      <a:pt x="149226" y="44812"/>
                    </a:lnTo>
                    <a:lnTo>
                      <a:pt x="149226" y="45719"/>
                    </a:lnTo>
                    <a:lnTo>
                      <a:pt x="149226" y="45719"/>
                    </a:lnTo>
                    <a:lnTo>
                      <a:pt x="149226" y="45719"/>
                    </a:lnTo>
                    <a:lnTo>
                      <a:pt x="149225" y="138816"/>
                    </a:lnTo>
                    <a:cubicBezTo>
                      <a:pt x="149225" y="180024"/>
                      <a:pt x="115820" y="213429"/>
                      <a:pt x="74612" y="213429"/>
                    </a:cubicBezTo>
                    <a:lnTo>
                      <a:pt x="74613" y="213428"/>
                    </a:lnTo>
                    <a:cubicBezTo>
                      <a:pt x="33405" y="213428"/>
                      <a:pt x="0" y="180023"/>
                      <a:pt x="0" y="138815"/>
                    </a:cubicBezTo>
                    <a:lnTo>
                      <a:pt x="0" y="45719"/>
                    </a:lnTo>
                    <a:lnTo>
                      <a:pt x="0" y="44812"/>
                    </a:lnTo>
                    <a:lnTo>
                      <a:pt x="1480" y="44812"/>
                    </a:lnTo>
                    <a:close/>
                  </a:path>
                </a:pathLst>
              </a:custGeom>
              <a:solidFill>
                <a:srgbClr val="B66E27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RU"/>
              </a:p>
            </p:txBody>
          </p:sp>
        </p:grpSp>
      </p:grpSp>
      <p:pic>
        <p:nvPicPr>
          <p:cNvPr id="4" name="Picture 4" descr="Free Powerpoint Logo 3D Logo - Free Download Logos 3D Logos | IconScout">
            <a:extLst>
              <a:ext uri="{FF2B5EF4-FFF2-40B4-BE49-F238E27FC236}">
                <a16:creationId xmlns:a16="http://schemas.microsoft.com/office/drawing/2014/main" id="{19E38AB3-8687-AE4F-0039-634F2BD33A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6750" y="3006760"/>
            <a:ext cx="2214740" cy="2214740"/>
          </a:xfrm>
          <a:prstGeom prst="rect">
            <a:avLst/>
          </a:prstGeom>
          <a:noFill/>
          <a:effectLst>
            <a:outerShdw blurRad="381000" dist="254000" dir="5400000" algn="t" rotWithShape="0">
              <a:srgbClr val="FF611B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A277F20-02C2-B73F-AA44-BB9A1E990E0D}"/>
              </a:ext>
            </a:extLst>
          </p:cNvPr>
          <p:cNvSpPr txBox="1"/>
          <p:nvPr/>
        </p:nvSpPr>
        <p:spPr>
          <a:xfrm>
            <a:off x="409077" y="5109623"/>
            <a:ext cx="4734423" cy="147117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ru-RU" sz="5400" b="1" dirty="0">
                <a:ln w="203200" cap="rnd">
                  <a:solidFill>
                    <a:srgbClr val="EC8A01"/>
                  </a:solidFill>
                </a:ln>
                <a:solidFill>
                  <a:schemeClr val="bg1"/>
                </a:solidFill>
                <a:latin typeface="DINRoundPro-Bold" panose="020B0504020101020102" pitchFamily="34" charset="77"/>
              </a:rPr>
              <a:t>Анимация </a:t>
            </a:r>
            <a:br>
              <a:rPr lang="en-US" sz="5400" b="1" dirty="0">
                <a:ln w="203200" cap="rnd">
                  <a:solidFill>
                    <a:srgbClr val="EC8A01"/>
                  </a:solidFill>
                </a:ln>
                <a:solidFill>
                  <a:schemeClr val="bg1"/>
                </a:solidFill>
                <a:latin typeface="DINRoundPro-Bold" panose="020B0504020101020102" pitchFamily="34" charset="77"/>
              </a:rPr>
            </a:br>
            <a:r>
              <a:rPr lang="ru-RU" sz="5400" b="1" dirty="0">
                <a:ln w="203200" cap="rnd">
                  <a:solidFill>
                    <a:srgbClr val="EC8A01"/>
                  </a:solidFill>
                </a:ln>
                <a:solidFill>
                  <a:schemeClr val="bg1"/>
                </a:solidFill>
                <a:latin typeface="DINRoundPro-Bold" panose="020B0504020101020102" pitchFamily="34" charset="77"/>
              </a:rPr>
              <a:t>в </a:t>
            </a:r>
            <a:r>
              <a:rPr lang="en-RU" sz="5400" b="1" dirty="0">
                <a:ln w="203200" cap="rnd">
                  <a:solidFill>
                    <a:srgbClr val="EC8A01"/>
                  </a:solidFill>
                </a:ln>
                <a:solidFill>
                  <a:schemeClr val="bg1"/>
                </a:solidFill>
                <a:latin typeface="DINRoundPro-Bold" panose="020B0504020101020102" pitchFamily="34" charset="77"/>
              </a:rPr>
              <a:t>PowerPoint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E95619C-BB87-FA1D-39B3-04B5545C9371}"/>
              </a:ext>
            </a:extLst>
          </p:cNvPr>
          <p:cNvSpPr txBox="1"/>
          <p:nvPr/>
        </p:nvSpPr>
        <p:spPr>
          <a:xfrm>
            <a:off x="409077" y="5109623"/>
            <a:ext cx="4734423" cy="147117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ru-RU" sz="5400" b="1" dirty="0">
                <a:ln w="254000" cap="rnd">
                  <a:noFill/>
                </a:ln>
                <a:solidFill>
                  <a:schemeClr val="bg1"/>
                </a:solidFill>
                <a:latin typeface="DINRoundPro-Bold" panose="020B0504020101020102" pitchFamily="34" charset="77"/>
              </a:rPr>
              <a:t>Анимация </a:t>
            </a:r>
            <a:br>
              <a:rPr lang="en-US" sz="5400" b="1" dirty="0">
                <a:ln w="254000" cap="rnd">
                  <a:noFill/>
                </a:ln>
                <a:solidFill>
                  <a:schemeClr val="bg1"/>
                </a:solidFill>
                <a:latin typeface="DINRoundPro-Bold" panose="020B0504020101020102" pitchFamily="34" charset="77"/>
              </a:rPr>
            </a:br>
            <a:r>
              <a:rPr lang="ru-RU" sz="5400" b="1" dirty="0">
                <a:ln w="254000" cap="rnd">
                  <a:noFill/>
                </a:ln>
                <a:solidFill>
                  <a:schemeClr val="bg1"/>
                </a:solidFill>
                <a:latin typeface="DINRoundPro-Bold" panose="020B0504020101020102" pitchFamily="34" charset="77"/>
              </a:rPr>
              <a:t>в </a:t>
            </a:r>
            <a:r>
              <a:rPr lang="en-RU" sz="5400" b="1" dirty="0">
                <a:ln w="254000" cap="rnd">
                  <a:noFill/>
                </a:ln>
                <a:solidFill>
                  <a:schemeClr val="bg1"/>
                </a:solidFill>
                <a:latin typeface="DINRoundPro-Bold" panose="020B0504020101020102" pitchFamily="34" charset="77"/>
              </a:rPr>
              <a:t>PowerPoint</a:t>
            </a:r>
          </a:p>
        </p:txBody>
      </p:sp>
      <p:sp>
        <p:nvSpPr>
          <p:cNvPr id="1036" name="TextBox 1035">
            <a:extLst>
              <a:ext uri="{FF2B5EF4-FFF2-40B4-BE49-F238E27FC236}">
                <a16:creationId xmlns:a16="http://schemas.microsoft.com/office/drawing/2014/main" id="{20BCDA27-17AE-77B5-2055-30021806A3BF}"/>
              </a:ext>
            </a:extLst>
          </p:cNvPr>
          <p:cNvSpPr txBox="1"/>
          <p:nvPr/>
        </p:nvSpPr>
        <p:spPr>
          <a:xfrm>
            <a:off x="459285" y="6518057"/>
            <a:ext cx="441743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20000"/>
              </a:lnSpc>
              <a:defRPr sz="1200" i="0">
                <a:solidFill>
                  <a:srgbClr val="313131"/>
                </a:solidFill>
                <a:effectLst/>
                <a:latin typeface="Manrope" pitchFamily="2" charset="0"/>
                <a:ea typeface="Inter" panose="02000503000000020004" pitchFamily="2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ru-RU" sz="1800" dirty="0">
                <a:solidFill>
                  <a:schemeClr val="bg1"/>
                </a:solidFill>
                <a:latin typeface="DINRoundPro" panose="020B0504020101020102" pitchFamily="34" charset="77"/>
              </a:rPr>
              <a:t>на примере некоторых экранов интерфейса приложения </a:t>
            </a:r>
            <a:r>
              <a:rPr lang="en-US" sz="1800" dirty="0" err="1">
                <a:solidFill>
                  <a:schemeClr val="bg1"/>
                </a:solidFill>
                <a:latin typeface="DINRoundPro" panose="020B0504020101020102" pitchFamily="34" charset="77"/>
              </a:rPr>
              <a:t>duolingo</a:t>
            </a:r>
            <a:endParaRPr lang="en-RU" sz="1800" dirty="0">
              <a:solidFill>
                <a:schemeClr val="bg1"/>
              </a:solidFill>
              <a:latin typeface="DINRoundPro" panose="020B0504020101020102" pitchFamily="34" charset="77"/>
            </a:endParaRPr>
          </a:p>
        </p:txBody>
      </p:sp>
      <p:sp>
        <p:nvSpPr>
          <p:cNvPr id="1037" name="duolingo">
            <a:extLst>
              <a:ext uri="{FF2B5EF4-FFF2-40B4-BE49-F238E27FC236}">
                <a16:creationId xmlns:a16="http://schemas.microsoft.com/office/drawing/2014/main" id="{8177983A-5677-80C6-2D86-DFDF177618E0}"/>
              </a:ext>
            </a:extLst>
          </p:cNvPr>
          <p:cNvSpPr txBox="1"/>
          <p:nvPr/>
        </p:nvSpPr>
        <p:spPr>
          <a:xfrm>
            <a:off x="3429082" y="471717"/>
            <a:ext cx="14137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err="1">
                <a:solidFill>
                  <a:srgbClr val="FF9601"/>
                </a:solidFill>
                <a:latin typeface="Feather Bold" pitchFamily="82" charset="77"/>
              </a:rPr>
              <a:t>duolingo</a:t>
            </a:r>
            <a:endParaRPr lang="en-US" sz="2000" dirty="0">
              <a:solidFill>
                <a:srgbClr val="FF9601"/>
              </a:solidFill>
              <a:latin typeface="Feather Bold" pitchFamily="82" charset="77"/>
            </a:endParaRPr>
          </a:p>
        </p:txBody>
      </p:sp>
      <p:sp>
        <p:nvSpPr>
          <p:cNvPr id="1038" name="Rounded Rectangle 1037">
            <a:extLst>
              <a:ext uri="{FF2B5EF4-FFF2-40B4-BE49-F238E27FC236}">
                <a16:creationId xmlns:a16="http://schemas.microsoft.com/office/drawing/2014/main" id="{BCB4F6D4-3A14-2AAC-6DC4-9B4C11FE5548}"/>
              </a:ext>
            </a:extLst>
          </p:cNvPr>
          <p:cNvSpPr/>
          <p:nvPr/>
        </p:nvSpPr>
        <p:spPr>
          <a:xfrm>
            <a:off x="195750" y="7557584"/>
            <a:ext cx="4752000" cy="612000"/>
          </a:xfrm>
          <a:prstGeom prst="roundRect">
            <a:avLst>
              <a:gd name="adj" fmla="val 33125"/>
            </a:avLst>
          </a:prstGeom>
          <a:solidFill>
            <a:schemeClr val="bg1"/>
          </a:solidFill>
          <a:ln>
            <a:noFill/>
          </a:ln>
          <a:effectLst>
            <a:outerShdw dist="50800" dir="5400000" algn="t" rotWithShape="0">
              <a:srgbClr val="FEE1C3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FF9514"/>
                </a:solidFill>
                <a:latin typeface="DINRoundPro-Medi" panose="020B0504020101020102" pitchFamily="34" charset="77"/>
              </a:rPr>
              <a:t>ЗАБРАТЬ ИСХОДНИК</a:t>
            </a:r>
            <a:endParaRPr lang="en-RU" dirty="0">
              <a:solidFill>
                <a:srgbClr val="FF9514"/>
              </a:solidFill>
              <a:latin typeface="DINRoundPro-Medi" panose="020B0504020101020102" pitchFamily="34" charset="77"/>
            </a:endParaRPr>
          </a:p>
        </p:txBody>
      </p:sp>
      <p:sp>
        <p:nvSpPr>
          <p:cNvPr id="1039" name="TextBox 1038">
            <a:extLst>
              <a:ext uri="{FF2B5EF4-FFF2-40B4-BE49-F238E27FC236}">
                <a16:creationId xmlns:a16="http://schemas.microsoft.com/office/drawing/2014/main" id="{AF087414-ED79-7770-85BE-C3508A73DFD2}"/>
              </a:ext>
            </a:extLst>
          </p:cNvPr>
          <p:cNvSpPr txBox="1"/>
          <p:nvPr/>
        </p:nvSpPr>
        <p:spPr>
          <a:xfrm>
            <a:off x="3549395" y="766698"/>
            <a:ext cx="123925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20000"/>
              </a:lnSpc>
              <a:defRPr sz="1200" i="0">
                <a:solidFill>
                  <a:srgbClr val="313131"/>
                </a:solidFill>
                <a:effectLst/>
                <a:latin typeface="Manrope" pitchFamily="2" charset="0"/>
                <a:ea typeface="Inter" panose="02000503000000020004" pitchFamily="2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ru-RU" sz="1400" dirty="0">
                <a:solidFill>
                  <a:srgbClr val="FF9601"/>
                </a:solidFill>
                <a:latin typeface="DINRoundPro-Medi" panose="020B0504020101020102" pitchFamily="34" charset="77"/>
              </a:rPr>
              <a:t>встречает </a:t>
            </a:r>
            <a:r>
              <a:rPr lang="en-US" sz="1400" dirty="0">
                <a:solidFill>
                  <a:srgbClr val="FF9601"/>
                </a:solidFill>
                <a:latin typeface="DINRoundPro-Medi" panose="020B0504020101020102" pitchFamily="34" charset="77"/>
              </a:rPr>
              <a:t>PowerPoint</a:t>
            </a:r>
            <a:endParaRPr lang="en-RU" sz="1400" dirty="0">
              <a:solidFill>
                <a:srgbClr val="FF9601"/>
              </a:solidFill>
              <a:latin typeface="DINRoundPro-Medi" panose="020B0504020101020102" pitchFamily="34" charset="77"/>
            </a:endParaRPr>
          </a:p>
        </p:txBody>
      </p:sp>
      <p:sp>
        <p:nvSpPr>
          <p:cNvPr id="1055" name="fire small">
            <a:extLst>
              <a:ext uri="{FF2B5EF4-FFF2-40B4-BE49-F238E27FC236}">
                <a16:creationId xmlns:a16="http://schemas.microsoft.com/office/drawing/2014/main" id="{088211D4-8F3B-1104-0ED0-4429A7B52924}"/>
              </a:ext>
            </a:extLst>
          </p:cNvPr>
          <p:cNvSpPr/>
          <p:nvPr/>
        </p:nvSpPr>
        <p:spPr>
          <a:xfrm>
            <a:off x="2984190" y="673085"/>
            <a:ext cx="496805" cy="535200"/>
          </a:xfrm>
          <a:custGeom>
            <a:avLst/>
            <a:gdLst>
              <a:gd name="connsiteX0" fmla="*/ 248450 w 496805"/>
              <a:gd name="connsiteY0" fmla="*/ 32185 h 535200"/>
              <a:gd name="connsiteX1" fmla="*/ 142899 w 496805"/>
              <a:gd name="connsiteY1" fmla="*/ 55997 h 535200"/>
              <a:gd name="connsiteX2" fmla="*/ 55974 w 496805"/>
              <a:gd name="connsiteY2" fmla="*/ 5134 h 535200"/>
              <a:gd name="connsiteX3" fmla="*/ 0 w 496805"/>
              <a:gd name="connsiteY3" fmla="*/ 37805 h 535200"/>
              <a:gd name="connsiteX4" fmla="*/ 0 w 496805"/>
              <a:gd name="connsiteY4" fmla="*/ 287169 h 535200"/>
              <a:gd name="connsiteX5" fmla="*/ 0 w 496805"/>
              <a:gd name="connsiteY5" fmla="*/ 287169 h 535200"/>
              <a:gd name="connsiteX6" fmla="*/ 248356 w 496805"/>
              <a:gd name="connsiteY6" fmla="*/ 535200 h 535200"/>
              <a:gd name="connsiteX7" fmla="*/ 496805 w 496805"/>
              <a:gd name="connsiteY7" fmla="*/ 283645 h 535200"/>
              <a:gd name="connsiteX8" fmla="*/ 248356 w 496805"/>
              <a:gd name="connsiteY8" fmla="*/ 32090 h 53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96805" h="535200">
                <a:moveTo>
                  <a:pt x="248450" y="32185"/>
                </a:moveTo>
                <a:cubicBezTo>
                  <a:pt x="210726" y="32185"/>
                  <a:pt x="174884" y="40757"/>
                  <a:pt x="142899" y="55997"/>
                </a:cubicBezTo>
                <a:lnTo>
                  <a:pt x="55974" y="5134"/>
                </a:lnTo>
                <a:cubicBezTo>
                  <a:pt x="31139" y="-9439"/>
                  <a:pt x="0" y="8753"/>
                  <a:pt x="0" y="37805"/>
                </a:cubicBezTo>
                <a:lnTo>
                  <a:pt x="0" y="287169"/>
                </a:lnTo>
                <a:lnTo>
                  <a:pt x="0" y="287169"/>
                </a:lnTo>
                <a:cubicBezTo>
                  <a:pt x="1881" y="424424"/>
                  <a:pt x="112324" y="535200"/>
                  <a:pt x="248356" y="535200"/>
                </a:cubicBezTo>
                <a:cubicBezTo>
                  <a:pt x="384387" y="535200"/>
                  <a:pt x="496805" y="422615"/>
                  <a:pt x="496805" y="283645"/>
                </a:cubicBezTo>
                <a:cubicBezTo>
                  <a:pt x="496805" y="144675"/>
                  <a:pt x="385610" y="32090"/>
                  <a:pt x="248356" y="32090"/>
                </a:cubicBezTo>
                <a:close/>
              </a:path>
            </a:pathLst>
          </a:custGeom>
          <a:solidFill>
            <a:srgbClr val="FF9601"/>
          </a:solidFill>
          <a:ln w="9349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RU"/>
          </a:p>
        </p:txBody>
      </p:sp>
      <p:sp>
        <p:nvSpPr>
          <p:cNvPr id="1056" name="fire big">
            <a:extLst>
              <a:ext uri="{FF2B5EF4-FFF2-40B4-BE49-F238E27FC236}">
                <a16:creationId xmlns:a16="http://schemas.microsoft.com/office/drawing/2014/main" id="{D1B4377F-8B5E-D784-0D8C-68CD0D114A3F}"/>
              </a:ext>
            </a:extLst>
          </p:cNvPr>
          <p:cNvSpPr/>
          <p:nvPr/>
        </p:nvSpPr>
        <p:spPr>
          <a:xfrm>
            <a:off x="2984190" y="584541"/>
            <a:ext cx="496899" cy="623935"/>
          </a:xfrm>
          <a:custGeom>
            <a:avLst/>
            <a:gdLst>
              <a:gd name="connsiteX0" fmla="*/ 420511 w 496899"/>
              <a:gd name="connsiteY0" fmla="*/ 190929 h 623935"/>
              <a:gd name="connsiteX1" fmla="*/ 277424 w 496899"/>
              <a:gd name="connsiteY1" fmla="*/ 13859 h 623935"/>
              <a:gd name="connsiteX2" fmla="*/ 219663 w 496899"/>
              <a:gd name="connsiteY2" fmla="*/ 13859 h 623935"/>
              <a:gd name="connsiteX3" fmla="*/ 77611 w 496899"/>
              <a:gd name="connsiteY3" fmla="*/ 189690 h 623935"/>
              <a:gd name="connsiteX4" fmla="*/ 0 w 496899"/>
              <a:gd name="connsiteY4" fmla="*/ 372380 h 623935"/>
              <a:gd name="connsiteX5" fmla="*/ 248450 w 496899"/>
              <a:gd name="connsiteY5" fmla="*/ 623935 h 623935"/>
              <a:gd name="connsiteX6" fmla="*/ 496899 w 496899"/>
              <a:gd name="connsiteY6" fmla="*/ 372380 h 623935"/>
              <a:gd name="connsiteX7" fmla="*/ 420511 w 496899"/>
              <a:gd name="connsiteY7" fmla="*/ 191024 h 623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96899" h="623935">
                <a:moveTo>
                  <a:pt x="420511" y="190929"/>
                </a:moveTo>
                <a:lnTo>
                  <a:pt x="277424" y="13859"/>
                </a:lnTo>
                <a:cubicBezTo>
                  <a:pt x="262467" y="-4620"/>
                  <a:pt x="234621" y="-4620"/>
                  <a:pt x="219663" y="13859"/>
                </a:cubicBezTo>
                <a:lnTo>
                  <a:pt x="77611" y="189690"/>
                </a:lnTo>
                <a:cubicBezTo>
                  <a:pt x="29821" y="235601"/>
                  <a:pt x="0" y="300466"/>
                  <a:pt x="0" y="372380"/>
                </a:cubicBezTo>
                <a:cubicBezTo>
                  <a:pt x="0" y="511350"/>
                  <a:pt x="111196" y="623935"/>
                  <a:pt x="248450" y="623935"/>
                </a:cubicBezTo>
                <a:cubicBezTo>
                  <a:pt x="385704" y="623935"/>
                  <a:pt x="496899" y="511350"/>
                  <a:pt x="496899" y="372380"/>
                </a:cubicBezTo>
                <a:cubicBezTo>
                  <a:pt x="496899" y="301038"/>
                  <a:pt x="467548" y="236744"/>
                  <a:pt x="420511" y="191024"/>
                </a:cubicBezTo>
                <a:close/>
              </a:path>
            </a:pathLst>
          </a:custGeom>
          <a:solidFill>
            <a:srgbClr val="FF9601"/>
          </a:solidFill>
          <a:ln w="9349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RU"/>
          </a:p>
        </p:txBody>
      </p:sp>
      <p:sp>
        <p:nvSpPr>
          <p:cNvPr id="1057" name="fire middle">
            <a:extLst>
              <a:ext uri="{FF2B5EF4-FFF2-40B4-BE49-F238E27FC236}">
                <a16:creationId xmlns:a16="http://schemas.microsoft.com/office/drawing/2014/main" id="{4DAFDDAC-D308-1906-6CB7-A67D05661BA8}"/>
              </a:ext>
            </a:extLst>
          </p:cNvPr>
          <p:cNvSpPr/>
          <p:nvPr/>
        </p:nvSpPr>
        <p:spPr>
          <a:xfrm>
            <a:off x="3133015" y="839668"/>
            <a:ext cx="208656" cy="274415"/>
          </a:xfrm>
          <a:custGeom>
            <a:avLst/>
            <a:gdLst>
              <a:gd name="connsiteX0" fmla="*/ 208656 w 208656"/>
              <a:gd name="connsiteY0" fmla="*/ 168783 h 274415"/>
              <a:gd name="connsiteX1" fmla="*/ 121732 w 208656"/>
              <a:gd name="connsiteY1" fmla="*/ 8572 h 274415"/>
              <a:gd name="connsiteX2" fmla="*/ 86924 w 208656"/>
              <a:gd name="connsiteY2" fmla="*/ 8572 h 274415"/>
              <a:gd name="connsiteX3" fmla="*/ 0 w 208656"/>
              <a:gd name="connsiteY3" fmla="*/ 168783 h 274415"/>
              <a:gd name="connsiteX4" fmla="*/ 104328 w 208656"/>
              <a:gd name="connsiteY4" fmla="*/ 274415 h 274415"/>
              <a:gd name="connsiteX5" fmla="*/ 208656 w 208656"/>
              <a:gd name="connsiteY5" fmla="*/ 168783 h 274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8656" h="274415">
                <a:moveTo>
                  <a:pt x="208656" y="168783"/>
                </a:moveTo>
                <a:cubicBezTo>
                  <a:pt x="208656" y="125540"/>
                  <a:pt x="151459" y="46577"/>
                  <a:pt x="121732" y="8572"/>
                </a:cubicBezTo>
                <a:cubicBezTo>
                  <a:pt x="112795" y="-2857"/>
                  <a:pt x="95861" y="-2857"/>
                  <a:pt x="86924" y="8572"/>
                </a:cubicBezTo>
                <a:cubicBezTo>
                  <a:pt x="57291" y="46577"/>
                  <a:pt x="0" y="125540"/>
                  <a:pt x="0" y="168783"/>
                </a:cubicBezTo>
                <a:cubicBezTo>
                  <a:pt x="0" y="227076"/>
                  <a:pt x="46661" y="274415"/>
                  <a:pt x="104328" y="274415"/>
                </a:cubicBezTo>
                <a:cubicBezTo>
                  <a:pt x="161996" y="274415"/>
                  <a:pt x="208656" y="227171"/>
                  <a:pt x="208656" y="168783"/>
                </a:cubicBezTo>
                <a:close/>
              </a:path>
            </a:pathLst>
          </a:custGeom>
          <a:solidFill>
            <a:srgbClr val="FFC700"/>
          </a:solidFill>
          <a:ln w="9349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RU"/>
          </a:p>
        </p:txBody>
      </p:sp>
      <p:sp>
        <p:nvSpPr>
          <p:cNvPr id="1058" name="fire particle" hidden="1">
            <a:extLst>
              <a:ext uri="{FF2B5EF4-FFF2-40B4-BE49-F238E27FC236}">
                <a16:creationId xmlns:a16="http://schemas.microsoft.com/office/drawing/2014/main" id="{FF8A3538-E393-64F4-7EF4-CC79BCB37ECD}"/>
              </a:ext>
            </a:extLst>
          </p:cNvPr>
          <p:cNvSpPr/>
          <p:nvPr/>
        </p:nvSpPr>
        <p:spPr>
          <a:xfrm>
            <a:off x="3076876" y="564200"/>
            <a:ext cx="59873" cy="90966"/>
          </a:xfrm>
          <a:custGeom>
            <a:avLst/>
            <a:gdLst>
              <a:gd name="connsiteX0" fmla="*/ 59055 w 59873"/>
              <a:gd name="connsiteY0" fmla="*/ 53086 h 90966"/>
              <a:gd name="connsiteX1" fmla="*/ 21332 w 59873"/>
              <a:gd name="connsiteY1" fmla="*/ 2127 h 90966"/>
              <a:gd name="connsiteX2" fmla="*/ 10137 w 59873"/>
              <a:gd name="connsiteY2" fmla="*/ 4984 h 90966"/>
              <a:gd name="connsiteX3" fmla="*/ 635 w 59873"/>
              <a:gd name="connsiteY3" fmla="*/ 67945 h 90966"/>
              <a:gd name="connsiteX4" fmla="*/ 37136 w 59873"/>
              <a:gd name="connsiteY4" fmla="*/ 90043 h 90966"/>
              <a:gd name="connsiteX5" fmla="*/ 58961 w 59873"/>
              <a:gd name="connsiteY5" fmla="*/ 53086 h 90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9873" h="90966">
                <a:moveTo>
                  <a:pt x="59055" y="53086"/>
                </a:moveTo>
                <a:cubicBezTo>
                  <a:pt x="56139" y="41370"/>
                  <a:pt x="33655" y="15652"/>
                  <a:pt x="21332" y="2127"/>
                </a:cubicBezTo>
                <a:cubicBezTo>
                  <a:pt x="17757" y="-1683"/>
                  <a:pt x="11454" y="-159"/>
                  <a:pt x="10137" y="4984"/>
                </a:cubicBezTo>
                <a:cubicBezTo>
                  <a:pt x="5527" y="22796"/>
                  <a:pt x="-2281" y="56134"/>
                  <a:pt x="635" y="67945"/>
                </a:cubicBezTo>
                <a:cubicBezTo>
                  <a:pt x="4681" y="84232"/>
                  <a:pt x="21050" y="94138"/>
                  <a:pt x="37136" y="90043"/>
                </a:cubicBezTo>
                <a:cubicBezTo>
                  <a:pt x="53223" y="85947"/>
                  <a:pt x="63007" y="69373"/>
                  <a:pt x="58961" y="53086"/>
                </a:cubicBezTo>
                <a:close/>
              </a:path>
            </a:pathLst>
          </a:custGeom>
          <a:solidFill>
            <a:srgbClr val="FF9601"/>
          </a:solidFill>
          <a:ln w="9349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561059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3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60" fill="hold">
                                          <p:stCondLst>
                                            <p:cond delay="60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60" fill="hold">
                                          <p:stCondLst>
                                            <p:cond delay="120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60" fill="hold">
                                          <p:stCondLst>
                                            <p:cond delay="180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60" fill="hold">
                                          <p:stCondLst>
                                            <p:cond delay="240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repeatCount="indefinite" fill="remove" grpId="0" nodeType="withEffect">
                                  <p:stCondLst>
                                    <p:cond delay="100"/>
                                  </p:stCondLst>
                                  <p:childTnLst>
                                    <p:animRot by="120000"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60" fill="hold">
                                          <p:stCondLst>
                                            <p:cond delay="60"/>
                                          </p:stCondLst>
                                        </p:cTn>
                                        <p:tgtEl>
                                          <p:spTgt spid="10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60" fill="hold">
                                          <p:stCondLst>
                                            <p:cond delay="120"/>
                                          </p:stCondLst>
                                        </p:cTn>
                                        <p:tgtEl>
                                          <p:spTgt spid="10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60" fill="hold">
                                          <p:stCondLst>
                                            <p:cond delay="180"/>
                                          </p:stCondLst>
                                        </p:cTn>
                                        <p:tgtEl>
                                          <p:spTgt spid="10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60" fill="hold">
                                          <p:stCondLst>
                                            <p:cond delay="240"/>
                                          </p:stCondLst>
                                        </p:cTn>
                                        <p:tgtEl>
                                          <p:spTgt spid="10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32" presetClass="emph" presetSubtype="0" repeatCount="indefinite" fill="remove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Rot by="120000">
                                      <p:cBhvr>
                                        <p:cTn id="18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0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5" grpId="0" animBg="1"/>
      <p:bldP spid="1056" grpId="0" animBg="1"/>
      <p:bldP spid="105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31F2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left wing">
            <a:extLst>
              <a:ext uri="{FF2B5EF4-FFF2-40B4-BE49-F238E27FC236}">
                <a16:creationId xmlns:a16="http://schemas.microsoft.com/office/drawing/2014/main" id="{B5ACC0C6-8EB0-B1C4-118C-95B4D66BC4CE}"/>
              </a:ext>
            </a:extLst>
          </p:cNvPr>
          <p:cNvGrpSpPr/>
          <p:nvPr/>
        </p:nvGrpSpPr>
        <p:grpSpPr>
          <a:xfrm rot="19800000">
            <a:off x="1278848" y="1963711"/>
            <a:ext cx="2585804" cy="2585804"/>
            <a:chOff x="1278848" y="1963711"/>
            <a:chExt cx="2585804" cy="2585804"/>
          </a:xfrm>
        </p:grpSpPr>
        <p:sp>
          <p:nvSpPr>
            <p:cNvPr id="232" name="left wing">
              <a:extLst>
                <a:ext uri="{FF2B5EF4-FFF2-40B4-BE49-F238E27FC236}">
                  <a16:creationId xmlns:a16="http://schemas.microsoft.com/office/drawing/2014/main" id="{6A10EC2A-69B0-C993-D59B-50F802891E57}"/>
                </a:ext>
              </a:extLst>
            </p:cNvPr>
            <p:cNvSpPr/>
            <p:nvPr/>
          </p:nvSpPr>
          <p:spPr>
            <a:xfrm rot="840000">
              <a:off x="1346898" y="3018855"/>
              <a:ext cx="1225349" cy="547205"/>
            </a:xfrm>
            <a:custGeom>
              <a:avLst/>
              <a:gdLst>
                <a:gd name="connsiteX0" fmla="*/ 83347 w 1211821"/>
                <a:gd name="connsiteY0" fmla="*/ 0 h 541157"/>
                <a:gd name="connsiteX1" fmla="*/ 605910 w 1211821"/>
                <a:gd name="connsiteY1" fmla="*/ 0 h 541157"/>
                <a:gd name="connsiteX2" fmla="*/ 605911 w 1211821"/>
                <a:gd name="connsiteY2" fmla="*/ 0 h 541157"/>
                <a:gd name="connsiteX3" fmla="*/ 1128474 w 1211821"/>
                <a:gd name="connsiteY3" fmla="*/ 0 h 541157"/>
                <a:gd name="connsiteX4" fmla="*/ 1211821 w 1211821"/>
                <a:gd name="connsiteY4" fmla="*/ 83348 h 541157"/>
                <a:gd name="connsiteX5" fmla="*/ 1191782 w 1211821"/>
                <a:gd name="connsiteY5" fmla="*/ 150780 h 541157"/>
                <a:gd name="connsiteX6" fmla="*/ 699849 w 1211821"/>
                <a:gd name="connsiteY6" fmla="*/ 534050 h 541157"/>
                <a:gd name="connsiteX7" fmla="*/ 605911 w 1211821"/>
                <a:gd name="connsiteY7" fmla="*/ 541157 h 541157"/>
                <a:gd name="connsiteX8" fmla="*/ 605911 w 1211821"/>
                <a:gd name="connsiteY8" fmla="*/ 541157 h 541157"/>
                <a:gd name="connsiteX9" fmla="*/ 605911 w 1211821"/>
                <a:gd name="connsiteY9" fmla="*/ 541157 h 541157"/>
                <a:gd name="connsiteX10" fmla="*/ 605910 w 1211821"/>
                <a:gd name="connsiteY10" fmla="*/ 541157 h 541157"/>
                <a:gd name="connsiteX11" fmla="*/ 605910 w 1211821"/>
                <a:gd name="connsiteY11" fmla="*/ 541157 h 541157"/>
                <a:gd name="connsiteX12" fmla="*/ 511972 w 1211821"/>
                <a:gd name="connsiteY12" fmla="*/ 534050 h 541157"/>
                <a:gd name="connsiteX13" fmla="*/ 20039 w 1211821"/>
                <a:gd name="connsiteY13" fmla="*/ 150780 h 541157"/>
                <a:gd name="connsiteX14" fmla="*/ 0 w 1211821"/>
                <a:gd name="connsiteY14" fmla="*/ 83348 h 541157"/>
                <a:gd name="connsiteX15" fmla="*/ 83347 w 1211821"/>
                <a:gd name="connsiteY15" fmla="*/ 0 h 541157"/>
                <a:gd name="connsiteX0" fmla="*/ 83347 w 1211821"/>
                <a:gd name="connsiteY0" fmla="*/ 0 h 541157"/>
                <a:gd name="connsiteX1" fmla="*/ 605910 w 1211821"/>
                <a:gd name="connsiteY1" fmla="*/ 0 h 541157"/>
                <a:gd name="connsiteX2" fmla="*/ 1128474 w 1211821"/>
                <a:gd name="connsiteY2" fmla="*/ 0 h 541157"/>
                <a:gd name="connsiteX3" fmla="*/ 1211821 w 1211821"/>
                <a:gd name="connsiteY3" fmla="*/ 83348 h 541157"/>
                <a:gd name="connsiteX4" fmla="*/ 1191782 w 1211821"/>
                <a:gd name="connsiteY4" fmla="*/ 150780 h 541157"/>
                <a:gd name="connsiteX5" fmla="*/ 699849 w 1211821"/>
                <a:gd name="connsiteY5" fmla="*/ 534050 h 541157"/>
                <a:gd name="connsiteX6" fmla="*/ 605911 w 1211821"/>
                <a:gd name="connsiteY6" fmla="*/ 541157 h 541157"/>
                <a:gd name="connsiteX7" fmla="*/ 605911 w 1211821"/>
                <a:gd name="connsiteY7" fmla="*/ 541157 h 541157"/>
                <a:gd name="connsiteX8" fmla="*/ 605911 w 1211821"/>
                <a:gd name="connsiteY8" fmla="*/ 541157 h 541157"/>
                <a:gd name="connsiteX9" fmla="*/ 605910 w 1211821"/>
                <a:gd name="connsiteY9" fmla="*/ 541157 h 541157"/>
                <a:gd name="connsiteX10" fmla="*/ 605910 w 1211821"/>
                <a:gd name="connsiteY10" fmla="*/ 541157 h 541157"/>
                <a:gd name="connsiteX11" fmla="*/ 511972 w 1211821"/>
                <a:gd name="connsiteY11" fmla="*/ 534050 h 541157"/>
                <a:gd name="connsiteX12" fmla="*/ 20039 w 1211821"/>
                <a:gd name="connsiteY12" fmla="*/ 150780 h 541157"/>
                <a:gd name="connsiteX13" fmla="*/ 0 w 1211821"/>
                <a:gd name="connsiteY13" fmla="*/ 83348 h 541157"/>
                <a:gd name="connsiteX14" fmla="*/ 83347 w 1211821"/>
                <a:gd name="connsiteY14" fmla="*/ 0 h 541157"/>
                <a:gd name="connsiteX0" fmla="*/ 83347 w 1211821"/>
                <a:gd name="connsiteY0" fmla="*/ 0 h 541157"/>
                <a:gd name="connsiteX1" fmla="*/ 1128474 w 1211821"/>
                <a:gd name="connsiteY1" fmla="*/ 0 h 541157"/>
                <a:gd name="connsiteX2" fmla="*/ 1211821 w 1211821"/>
                <a:gd name="connsiteY2" fmla="*/ 83348 h 541157"/>
                <a:gd name="connsiteX3" fmla="*/ 1191782 w 1211821"/>
                <a:gd name="connsiteY3" fmla="*/ 150780 h 541157"/>
                <a:gd name="connsiteX4" fmla="*/ 699849 w 1211821"/>
                <a:gd name="connsiteY4" fmla="*/ 534050 h 541157"/>
                <a:gd name="connsiteX5" fmla="*/ 605911 w 1211821"/>
                <a:gd name="connsiteY5" fmla="*/ 541157 h 541157"/>
                <a:gd name="connsiteX6" fmla="*/ 605911 w 1211821"/>
                <a:gd name="connsiteY6" fmla="*/ 541157 h 541157"/>
                <a:gd name="connsiteX7" fmla="*/ 605911 w 1211821"/>
                <a:gd name="connsiteY7" fmla="*/ 541157 h 541157"/>
                <a:gd name="connsiteX8" fmla="*/ 605910 w 1211821"/>
                <a:gd name="connsiteY8" fmla="*/ 541157 h 541157"/>
                <a:gd name="connsiteX9" fmla="*/ 605910 w 1211821"/>
                <a:gd name="connsiteY9" fmla="*/ 541157 h 541157"/>
                <a:gd name="connsiteX10" fmla="*/ 511972 w 1211821"/>
                <a:gd name="connsiteY10" fmla="*/ 534050 h 541157"/>
                <a:gd name="connsiteX11" fmla="*/ 20039 w 1211821"/>
                <a:gd name="connsiteY11" fmla="*/ 150780 h 541157"/>
                <a:gd name="connsiteX12" fmla="*/ 0 w 1211821"/>
                <a:gd name="connsiteY12" fmla="*/ 83348 h 541157"/>
                <a:gd name="connsiteX13" fmla="*/ 83347 w 1211821"/>
                <a:gd name="connsiteY13" fmla="*/ 0 h 541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11821" h="541157">
                  <a:moveTo>
                    <a:pt x="83347" y="0"/>
                  </a:moveTo>
                  <a:lnTo>
                    <a:pt x="1128474" y="0"/>
                  </a:lnTo>
                  <a:cubicBezTo>
                    <a:pt x="1174505" y="0"/>
                    <a:pt x="1211821" y="37316"/>
                    <a:pt x="1211821" y="83348"/>
                  </a:cubicBezTo>
                  <a:cubicBezTo>
                    <a:pt x="1206673" y="119611"/>
                    <a:pt x="1198462" y="128303"/>
                    <a:pt x="1191782" y="150780"/>
                  </a:cubicBezTo>
                  <a:cubicBezTo>
                    <a:pt x="1106822" y="351647"/>
                    <a:pt x="922168" y="500080"/>
                    <a:pt x="699849" y="534050"/>
                  </a:cubicBezTo>
                  <a:lnTo>
                    <a:pt x="605911" y="541157"/>
                  </a:lnTo>
                  <a:lnTo>
                    <a:pt x="605911" y="541157"/>
                  </a:lnTo>
                  <a:lnTo>
                    <a:pt x="605911" y="541157"/>
                  </a:lnTo>
                  <a:lnTo>
                    <a:pt x="605910" y="541157"/>
                  </a:lnTo>
                  <a:lnTo>
                    <a:pt x="605910" y="541157"/>
                  </a:lnTo>
                  <a:lnTo>
                    <a:pt x="511972" y="534050"/>
                  </a:lnTo>
                  <a:cubicBezTo>
                    <a:pt x="289653" y="500080"/>
                    <a:pt x="104999" y="351647"/>
                    <a:pt x="20039" y="150780"/>
                  </a:cubicBezTo>
                  <a:cubicBezTo>
                    <a:pt x="13359" y="128303"/>
                    <a:pt x="5148" y="119611"/>
                    <a:pt x="0" y="83348"/>
                  </a:cubicBezTo>
                  <a:cubicBezTo>
                    <a:pt x="0" y="37316"/>
                    <a:pt x="37316" y="0"/>
                    <a:pt x="83347" y="0"/>
                  </a:cubicBezTo>
                  <a:close/>
                </a:path>
              </a:pathLst>
            </a:custGeom>
            <a:solidFill>
              <a:srgbClr val="43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7" name="rigg ring">
              <a:extLst>
                <a:ext uri="{FF2B5EF4-FFF2-40B4-BE49-F238E27FC236}">
                  <a16:creationId xmlns:a16="http://schemas.microsoft.com/office/drawing/2014/main" id="{1262AA5B-7396-41F8-842E-D7217E773314}"/>
                </a:ext>
              </a:extLst>
            </p:cNvPr>
            <p:cNvSpPr/>
            <p:nvPr/>
          </p:nvSpPr>
          <p:spPr>
            <a:xfrm>
              <a:off x="1278848" y="1963711"/>
              <a:ext cx="2585804" cy="2585804"/>
            </a:xfrm>
            <a:prstGeom prst="ellipse">
              <a:avLst/>
            </a:prstGeom>
            <a:noFill/>
            <a:ln>
              <a:solidFill>
                <a:schemeClr val="bg1">
                  <a:alpha val="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</p:grpSp>
      <p:grpSp>
        <p:nvGrpSpPr>
          <p:cNvPr id="10" name="right wing">
            <a:extLst>
              <a:ext uri="{FF2B5EF4-FFF2-40B4-BE49-F238E27FC236}">
                <a16:creationId xmlns:a16="http://schemas.microsoft.com/office/drawing/2014/main" id="{90D65F1D-D275-00FD-E1A2-7E61B20B5525}"/>
              </a:ext>
            </a:extLst>
          </p:cNvPr>
          <p:cNvGrpSpPr/>
          <p:nvPr/>
        </p:nvGrpSpPr>
        <p:grpSpPr>
          <a:xfrm rot="1800000">
            <a:off x="1278848" y="1963711"/>
            <a:ext cx="2585804" cy="2585804"/>
            <a:chOff x="1278848" y="1963711"/>
            <a:chExt cx="2585804" cy="2585804"/>
          </a:xfrm>
        </p:grpSpPr>
        <p:sp>
          <p:nvSpPr>
            <p:cNvPr id="235" name="right wing">
              <a:extLst>
                <a:ext uri="{FF2B5EF4-FFF2-40B4-BE49-F238E27FC236}">
                  <a16:creationId xmlns:a16="http://schemas.microsoft.com/office/drawing/2014/main" id="{DB617C19-8765-D22E-D5C8-3CD097FBE9C5}"/>
                </a:ext>
              </a:extLst>
            </p:cNvPr>
            <p:cNvSpPr/>
            <p:nvPr/>
          </p:nvSpPr>
          <p:spPr>
            <a:xfrm rot="20760000" flipH="1">
              <a:off x="2566285" y="3018856"/>
              <a:ext cx="1225349" cy="547205"/>
            </a:xfrm>
            <a:custGeom>
              <a:avLst/>
              <a:gdLst>
                <a:gd name="connsiteX0" fmla="*/ 83347 w 1211821"/>
                <a:gd name="connsiteY0" fmla="*/ 0 h 541157"/>
                <a:gd name="connsiteX1" fmla="*/ 605910 w 1211821"/>
                <a:gd name="connsiteY1" fmla="*/ 0 h 541157"/>
                <a:gd name="connsiteX2" fmla="*/ 605911 w 1211821"/>
                <a:gd name="connsiteY2" fmla="*/ 0 h 541157"/>
                <a:gd name="connsiteX3" fmla="*/ 1128474 w 1211821"/>
                <a:gd name="connsiteY3" fmla="*/ 0 h 541157"/>
                <a:gd name="connsiteX4" fmla="*/ 1211821 w 1211821"/>
                <a:gd name="connsiteY4" fmla="*/ 83348 h 541157"/>
                <a:gd name="connsiteX5" fmla="*/ 1191782 w 1211821"/>
                <a:gd name="connsiteY5" fmla="*/ 150780 h 541157"/>
                <a:gd name="connsiteX6" fmla="*/ 699849 w 1211821"/>
                <a:gd name="connsiteY6" fmla="*/ 534050 h 541157"/>
                <a:gd name="connsiteX7" fmla="*/ 605911 w 1211821"/>
                <a:gd name="connsiteY7" fmla="*/ 541157 h 541157"/>
                <a:gd name="connsiteX8" fmla="*/ 605911 w 1211821"/>
                <a:gd name="connsiteY8" fmla="*/ 541157 h 541157"/>
                <a:gd name="connsiteX9" fmla="*/ 605911 w 1211821"/>
                <a:gd name="connsiteY9" fmla="*/ 541157 h 541157"/>
                <a:gd name="connsiteX10" fmla="*/ 605910 w 1211821"/>
                <a:gd name="connsiteY10" fmla="*/ 541157 h 541157"/>
                <a:gd name="connsiteX11" fmla="*/ 605910 w 1211821"/>
                <a:gd name="connsiteY11" fmla="*/ 541157 h 541157"/>
                <a:gd name="connsiteX12" fmla="*/ 511972 w 1211821"/>
                <a:gd name="connsiteY12" fmla="*/ 534050 h 541157"/>
                <a:gd name="connsiteX13" fmla="*/ 20039 w 1211821"/>
                <a:gd name="connsiteY13" fmla="*/ 150780 h 541157"/>
                <a:gd name="connsiteX14" fmla="*/ 0 w 1211821"/>
                <a:gd name="connsiteY14" fmla="*/ 83348 h 541157"/>
                <a:gd name="connsiteX15" fmla="*/ 83347 w 1211821"/>
                <a:gd name="connsiteY15" fmla="*/ 0 h 541157"/>
                <a:gd name="connsiteX0" fmla="*/ 83347 w 1211821"/>
                <a:gd name="connsiteY0" fmla="*/ 0 h 541157"/>
                <a:gd name="connsiteX1" fmla="*/ 605910 w 1211821"/>
                <a:gd name="connsiteY1" fmla="*/ 0 h 541157"/>
                <a:gd name="connsiteX2" fmla="*/ 1128474 w 1211821"/>
                <a:gd name="connsiteY2" fmla="*/ 0 h 541157"/>
                <a:gd name="connsiteX3" fmla="*/ 1211821 w 1211821"/>
                <a:gd name="connsiteY3" fmla="*/ 83348 h 541157"/>
                <a:gd name="connsiteX4" fmla="*/ 1191782 w 1211821"/>
                <a:gd name="connsiteY4" fmla="*/ 150780 h 541157"/>
                <a:gd name="connsiteX5" fmla="*/ 699849 w 1211821"/>
                <a:gd name="connsiteY5" fmla="*/ 534050 h 541157"/>
                <a:gd name="connsiteX6" fmla="*/ 605911 w 1211821"/>
                <a:gd name="connsiteY6" fmla="*/ 541157 h 541157"/>
                <a:gd name="connsiteX7" fmla="*/ 605911 w 1211821"/>
                <a:gd name="connsiteY7" fmla="*/ 541157 h 541157"/>
                <a:gd name="connsiteX8" fmla="*/ 605911 w 1211821"/>
                <a:gd name="connsiteY8" fmla="*/ 541157 h 541157"/>
                <a:gd name="connsiteX9" fmla="*/ 605910 w 1211821"/>
                <a:gd name="connsiteY9" fmla="*/ 541157 h 541157"/>
                <a:gd name="connsiteX10" fmla="*/ 605910 w 1211821"/>
                <a:gd name="connsiteY10" fmla="*/ 541157 h 541157"/>
                <a:gd name="connsiteX11" fmla="*/ 511972 w 1211821"/>
                <a:gd name="connsiteY11" fmla="*/ 534050 h 541157"/>
                <a:gd name="connsiteX12" fmla="*/ 20039 w 1211821"/>
                <a:gd name="connsiteY12" fmla="*/ 150780 h 541157"/>
                <a:gd name="connsiteX13" fmla="*/ 0 w 1211821"/>
                <a:gd name="connsiteY13" fmla="*/ 83348 h 541157"/>
                <a:gd name="connsiteX14" fmla="*/ 83347 w 1211821"/>
                <a:gd name="connsiteY14" fmla="*/ 0 h 541157"/>
                <a:gd name="connsiteX0" fmla="*/ 83347 w 1211821"/>
                <a:gd name="connsiteY0" fmla="*/ 0 h 541157"/>
                <a:gd name="connsiteX1" fmla="*/ 1128474 w 1211821"/>
                <a:gd name="connsiteY1" fmla="*/ 0 h 541157"/>
                <a:gd name="connsiteX2" fmla="*/ 1211821 w 1211821"/>
                <a:gd name="connsiteY2" fmla="*/ 83348 h 541157"/>
                <a:gd name="connsiteX3" fmla="*/ 1191782 w 1211821"/>
                <a:gd name="connsiteY3" fmla="*/ 150780 h 541157"/>
                <a:gd name="connsiteX4" fmla="*/ 699849 w 1211821"/>
                <a:gd name="connsiteY4" fmla="*/ 534050 h 541157"/>
                <a:gd name="connsiteX5" fmla="*/ 605911 w 1211821"/>
                <a:gd name="connsiteY5" fmla="*/ 541157 h 541157"/>
                <a:gd name="connsiteX6" fmla="*/ 605911 w 1211821"/>
                <a:gd name="connsiteY6" fmla="*/ 541157 h 541157"/>
                <a:gd name="connsiteX7" fmla="*/ 605911 w 1211821"/>
                <a:gd name="connsiteY7" fmla="*/ 541157 h 541157"/>
                <a:gd name="connsiteX8" fmla="*/ 605910 w 1211821"/>
                <a:gd name="connsiteY8" fmla="*/ 541157 h 541157"/>
                <a:gd name="connsiteX9" fmla="*/ 605910 w 1211821"/>
                <a:gd name="connsiteY9" fmla="*/ 541157 h 541157"/>
                <a:gd name="connsiteX10" fmla="*/ 511972 w 1211821"/>
                <a:gd name="connsiteY10" fmla="*/ 534050 h 541157"/>
                <a:gd name="connsiteX11" fmla="*/ 20039 w 1211821"/>
                <a:gd name="connsiteY11" fmla="*/ 150780 h 541157"/>
                <a:gd name="connsiteX12" fmla="*/ 0 w 1211821"/>
                <a:gd name="connsiteY12" fmla="*/ 83348 h 541157"/>
                <a:gd name="connsiteX13" fmla="*/ 83347 w 1211821"/>
                <a:gd name="connsiteY13" fmla="*/ 0 h 541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11821" h="541157">
                  <a:moveTo>
                    <a:pt x="83347" y="0"/>
                  </a:moveTo>
                  <a:lnTo>
                    <a:pt x="1128474" y="0"/>
                  </a:lnTo>
                  <a:cubicBezTo>
                    <a:pt x="1174505" y="0"/>
                    <a:pt x="1211821" y="37316"/>
                    <a:pt x="1211821" y="83348"/>
                  </a:cubicBezTo>
                  <a:cubicBezTo>
                    <a:pt x="1206673" y="119611"/>
                    <a:pt x="1198462" y="128303"/>
                    <a:pt x="1191782" y="150780"/>
                  </a:cubicBezTo>
                  <a:cubicBezTo>
                    <a:pt x="1106822" y="351647"/>
                    <a:pt x="922168" y="500080"/>
                    <a:pt x="699849" y="534050"/>
                  </a:cubicBezTo>
                  <a:lnTo>
                    <a:pt x="605911" y="541157"/>
                  </a:lnTo>
                  <a:lnTo>
                    <a:pt x="605911" y="541157"/>
                  </a:lnTo>
                  <a:lnTo>
                    <a:pt x="605911" y="541157"/>
                  </a:lnTo>
                  <a:lnTo>
                    <a:pt x="605910" y="541157"/>
                  </a:lnTo>
                  <a:lnTo>
                    <a:pt x="605910" y="541157"/>
                  </a:lnTo>
                  <a:lnTo>
                    <a:pt x="511972" y="534050"/>
                  </a:lnTo>
                  <a:cubicBezTo>
                    <a:pt x="289653" y="500080"/>
                    <a:pt x="104999" y="351647"/>
                    <a:pt x="20039" y="150780"/>
                  </a:cubicBezTo>
                  <a:cubicBezTo>
                    <a:pt x="13359" y="128303"/>
                    <a:pt x="5148" y="119611"/>
                    <a:pt x="0" y="83348"/>
                  </a:cubicBezTo>
                  <a:cubicBezTo>
                    <a:pt x="0" y="37316"/>
                    <a:pt x="37316" y="0"/>
                    <a:pt x="83347" y="0"/>
                  </a:cubicBezTo>
                  <a:close/>
                </a:path>
              </a:pathLst>
            </a:custGeom>
            <a:solidFill>
              <a:srgbClr val="43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9" name="rigg ring">
              <a:extLst>
                <a:ext uri="{FF2B5EF4-FFF2-40B4-BE49-F238E27FC236}">
                  <a16:creationId xmlns:a16="http://schemas.microsoft.com/office/drawing/2014/main" id="{DC36DD66-C390-807D-2D3B-A95EB5D49C46}"/>
                </a:ext>
              </a:extLst>
            </p:cNvPr>
            <p:cNvSpPr/>
            <p:nvPr/>
          </p:nvSpPr>
          <p:spPr>
            <a:xfrm>
              <a:off x="1278848" y="1963711"/>
              <a:ext cx="2585804" cy="2585804"/>
            </a:xfrm>
            <a:prstGeom prst="ellipse">
              <a:avLst/>
            </a:prstGeom>
            <a:noFill/>
            <a:ln>
              <a:solidFill>
                <a:schemeClr val="bg1">
                  <a:alpha val="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</p:grpSp>
      <p:grpSp>
        <p:nvGrpSpPr>
          <p:cNvPr id="13" name="right leg">
            <a:extLst>
              <a:ext uri="{FF2B5EF4-FFF2-40B4-BE49-F238E27FC236}">
                <a16:creationId xmlns:a16="http://schemas.microsoft.com/office/drawing/2014/main" id="{9C7F67A1-6D4E-4A5C-F239-4CDB6C6EE4BA}"/>
              </a:ext>
            </a:extLst>
          </p:cNvPr>
          <p:cNvGrpSpPr/>
          <p:nvPr/>
        </p:nvGrpSpPr>
        <p:grpSpPr>
          <a:xfrm rot="900000">
            <a:off x="1278848" y="1963711"/>
            <a:ext cx="2585804" cy="2585804"/>
            <a:chOff x="1278848" y="1963711"/>
            <a:chExt cx="2585804" cy="2585804"/>
          </a:xfrm>
        </p:grpSpPr>
        <p:sp>
          <p:nvSpPr>
            <p:cNvPr id="108" name="right leg">
              <a:extLst>
                <a:ext uri="{FF2B5EF4-FFF2-40B4-BE49-F238E27FC236}">
                  <a16:creationId xmlns:a16="http://schemas.microsoft.com/office/drawing/2014/main" id="{2EF3E543-170B-761B-6180-DC2800D3A2AB}"/>
                </a:ext>
              </a:extLst>
            </p:cNvPr>
            <p:cNvSpPr/>
            <p:nvPr/>
          </p:nvSpPr>
          <p:spPr>
            <a:xfrm rot="2896479">
              <a:off x="3032747" y="3930168"/>
              <a:ext cx="184311" cy="324054"/>
            </a:xfrm>
            <a:prstGeom prst="roundRect">
              <a:avLst>
                <a:gd name="adj" fmla="val 50000"/>
              </a:avLst>
            </a:prstGeom>
            <a:solidFill>
              <a:srgbClr val="F49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6" name="rigg ring">
              <a:extLst>
                <a:ext uri="{FF2B5EF4-FFF2-40B4-BE49-F238E27FC236}">
                  <a16:creationId xmlns:a16="http://schemas.microsoft.com/office/drawing/2014/main" id="{9F8AB671-12AB-5FE6-517F-E823A68D6C75}"/>
                </a:ext>
              </a:extLst>
            </p:cNvPr>
            <p:cNvSpPr/>
            <p:nvPr/>
          </p:nvSpPr>
          <p:spPr>
            <a:xfrm>
              <a:off x="1278848" y="1963711"/>
              <a:ext cx="2585804" cy="2585804"/>
            </a:xfrm>
            <a:prstGeom prst="ellipse">
              <a:avLst/>
            </a:prstGeom>
            <a:noFill/>
            <a:ln>
              <a:solidFill>
                <a:schemeClr val="bg1">
                  <a:alpha val="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</p:grpSp>
      <p:grpSp>
        <p:nvGrpSpPr>
          <p:cNvPr id="12" name="left leg">
            <a:extLst>
              <a:ext uri="{FF2B5EF4-FFF2-40B4-BE49-F238E27FC236}">
                <a16:creationId xmlns:a16="http://schemas.microsoft.com/office/drawing/2014/main" id="{D99C15D4-F712-9CBC-5267-B840645278A0}"/>
              </a:ext>
            </a:extLst>
          </p:cNvPr>
          <p:cNvGrpSpPr/>
          <p:nvPr/>
        </p:nvGrpSpPr>
        <p:grpSpPr>
          <a:xfrm rot="20700000">
            <a:off x="1278848" y="1963711"/>
            <a:ext cx="2585804" cy="2585804"/>
            <a:chOff x="1278848" y="1963711"/>
            <a:chExt cx="2585804" cy="2585804"/>
          </a:xfrm>
        </p:grpSpPr>
        <p:sp>
          <p:nvSpPr>
            <p:cNvPr id="110" name="left leg">
              <a:extLst>
                <a:ext uri="{FF2B5EF4-FFF2-40B4-BE49-F238E27FC236}">
                  <a16:creationId xmlns:a16="http://schemas.microsoft.com/office/drawing/2014/main" id="{638DDCDD-0F5D-0944-C1E2-86EEC282D849}"/>
                </a:ext>
              </a:extLst>
            </p:cNvPr>
            <p:cNvSpPr/>
            <p:nvPr/>
          </p:nvSpPr>
          <p:spPr>
            <a:xfrm rot="18703521" flipH="1">
              <a:off x="1921474" y="3930169"/>
              <a:ext cx="184311" cy="324054"/>
            </a:xfrm>
            <a:prstGeom prst="roundRect">
              <a:avLst>
                <a:gd name="adj" fmla="val 50000"/>
              </a:avLst>
            </a:prstGeom>
            <a:solidFill>
              <a:srgbClr val="F49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11" name="rigg ring">
              <a:extLst>
                <a:ext uri="{FF2B5EF4-FFF2-40B4-BE49-F238E27FC236}">
                  <a16:creationId xmlns:a16="http://schemas.microsoft.com/office/drawing/2014/main" id="{1BE4D870-EF19-9519-2119-74C87115A18B}"/>
                </a:ext>
              </a:extLst>
            </p:cNvPr>
            <p:cNvSpPr/>
            <p:nvPr/>
          </p:nvSpPr>
          <p:spPr>
            <a:xfrm>
              <a:off x="1278848" y="1963711"/>
              <a:ext cx="2585804" cy="2585804"/>
            </a:xfrm>
            <a:prstGeom prst="ellipse">
              <a:avLst/>
            </a:prstGeom>
            <a:noFill/>
            <a:ln>
              <a:solidFill>
                <a:schemeClr val="bg1">
                  <a:alpha val="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</p:grpSp>
      <p:grpSp>
        <p:nvGrpSpPr>
          <p:cNvPr id="15" name="duo body">
            <a:extLst>
              <a:ext uri="{FF2B5EF4-FFF2-40B4-BE49-F238E27FC236}">
                <a16:creationId xmlns:a16="http://schemas.microsoft.com/office/drawing/2014/main" id="{4571DA8A-8AC3-BD6F-29FB-5650E8A2F2DA}"/>
              </a:ext>
            </a:extLst>
          </p:cNvPr>
          <p:cNvGrpSpPr/>
          <p:nvPr/>
        </p:nvGrpSpPr>
        <p:grpSpPr>
          <a:xfrm>
            <a:off x="1865466" y="2453543"/>
            <a:ext cx="1407600" cy="1666361"/>
            <a:chOff x="1865466" y="2453543"/>
            <a:chExt cx="1407600" cy="1666361"/>
          </a:xfrm>
        </p:grpSpPr>
        <p:sp>
          <p:nvSpPr>
            <p:cNvPr id="74" name="body">
              <a:extLst>
                <a:ext uri="{FF2B5EF4-FFF2-40B4-BE49-F238E27FC236}">
                  <a16:creationId xmlns:a16="http://schemas.microsoft.com/office/drawing/2014/main" id="{6CF5D181-28DA-5ABC-4C4C-72C19DDBD832}"/>
                </a:ext>
              </a:extLst>
            </p:cNvPr>
            <p:cNvSpPr/>
            <p:nvPr/>
          </p:nvSpPr>
          <p:spPr>
            <a:xfrm flipH="1">
              <a:off x="1865466" y="2453543"/>
              <a:ext cx="1407600" cy="1666361"/>
            </a:xfrm>
            <a:custGeom>
              <a:avLst/>
              <a:gdLst>
                <a:gd name="connsiteX0" fmla="*/ 1174761 w 1408124"/>
                <a:gd name="connsiteY0" fmla="*/ 0 h 1666361"/>
                <a:gd name="connsiteX1" fmla="*/ 1083925 w 1408124"/>
                <a:gd name="connsiteY1" fmla="*/ 18389 h 1666361"/>
                <a:gd name="connsiteX2" fmla="*/ 704062 w 1408124"/>
                <a:gd name="connsiteY2" fmla="*/ 157610 h 1666361"/>
                <a:gd name="connsiteX3" fmla="*/ 324199 w 1408124"/>
                <a:gd name="connsiteY3" fmla="*/ 18389 h 1666361"/>
                <a:gd name="connsiteX4" fmla="*/ 233363 w 1408124"/>
                <a:gd name="connsiteY4" fmla="*/ 0 h 1666361"/>
                <a:gd name="connsiteX5" fmla="*/ 4741 w 1408124"/>
                <a:gd name="connsiteY5" fmla="*/ 186841 h 1666361"/>
                <a:gd name="connsiteX6" fmla="*/ 383 w 1408124"/>
                <a:gd name="connsiteY6" fmla="*/ 230189 h 1666361"/>
                <a:gd name="connsiteX7" fmla="*/ 0 w 1408124"/>
                <a:gd name="connsiteY7" fmla="*/ 230189 h 1666361"/>
                <a:gd name="connsiteX8" fmla="*/ 0 w 1408124"/>
                <a:gd name="connsiteY8" fmla="*/ 234000 h 1666361"/>
                <a:gd name="connsiteX9" fmla="*/ 0 w 1408124"/>
                <a:gd name="connsiteY9" fmla="*/ 962559 h 1666361"/>
                <a:gd name="connsiteX10" fmla="*/ 0 w 1408124"/>
                <a:gd name="connsiteY10" fmla="*/ 962561 h 1666361"/>
                <a:gd name="connsiteX11" fmla="*/ 703800 w 1408124"/>
                <a:gd name="connsiteY11" fmla="*/ 1666361 h 1666361"/>
                <a:gd name="connsiteX12" fmla="*/ 704062 w 1408124"/>
                <a:gd name="connsiteY12" fmla="*/ 1666335 h 1666361"/>
                <a:gd name="connsiteX13" fmla="*/ 704324 w 1408124"/>
                <a:gd name="connsiteY13" fmla="*/ 1666361 h 1666361"/>
                <a:gd name="connsiteX14" fmla="*/ 1408124 w 1408124"/>
                <a:gd name="connsiteY14" fmla="*/ 962561 h 1666361"/>
                <a:gd name="connsiteX15" fmla="*/ 1408124 w 1408124"/>
                <a:gd name="connsiteY15" fmla="*/ 962559 h 1666361"/>
                <a:gd name="connsiteX16" fmla="*/ 1408124 w 1408124"/>
                <a:gd name="connsiteY16" fmla="*/ 234000 h 1666361"/>
                <a:gd name="connsiteX17" fmla="*/ 1408124 w 1408124"/>
                <a:gd name="connsiteY17" fmla="*/ 230189 h 1666361"/>
                <a:gd name="connsiteX18" fmla="*/ 1407741 w 1408124"/>
                <a:gd name="connsiteY18" fmla="*/ 230189 h 1666361"/>
                <a:gd name="connsiteX19" fmla="*/ 1403383 w 1408124"/>
                <a:gd name="connsiteY19" fmla="*/ 186841 h 1666361"/>
                <a:gd name="connsiteX20" fmla="*/ 1174761 w 1408124"/>
                <a:gd name="connsiteY20" fmla="*/ 0 h 1666361"/>
                <a:gd name="connsiteX0" fmla="*/ 1174761 w 1408124"/>
                <a:gd name="connsiteY0" fmla="*/ 0 h 1666361"/>
                <a:gd name="connsiteX1" fmla="*/ 1083925 w 1408124"/>
                <a:gd name="connsiteY1" fmla="*/ 18389 h 1666361"/>
                <a:gd name="connsiteX2" fmla="*/ 704062 w 1408124"/>
                <a:gd name="connsiteY2" fmla="*/ 157610 h 1666361"/>
                <a:gd name="connsiteX3" fmla="*/ 324199 w 1408124"/>
                <a:gd name="connsiteY3" fmla="*/ 18389 h 1666361"/>
                <a:gd name="connsiteX4" fmla="*/ 233363 w 1408124"/>
                <a:gd name="connsiteY4" fmla="*/ 0 h 1666361"/>
                <a:gd name="connsiteX5" fmla="*/ 4741 w 1408124"/>
                <a:gd name="connsiteY5" fmla="*/ 186841 h 1666361"/>
                <a:gd name="connsiteX6" fmla="*/ 383 w 1408124"/>
                <a:gd name="connsiteY6" fmla="*/ 230189 h 1666361"/>
                <a:gd name="connsiteX7" fmla="*/ 0 w 1408124"/>
                <a:gd name="connsiteY7" fmla="*/ 230189 h 1666361"/>
                <a:gd name="connsiteX8" fmla="*/ 0 w 1408124"/>
                <a:gd name="connsiteY8" fmla="*/ 962559 h 1666361"/>
                <a:gd name="connsiteX9" fmla="*/ 0 w 1408124"/>
                <a:gd name="connsiteY9" fmla="*/ 962561 h 1666361"/>
                <a:gd name="connsiteX10" fmla="*/ 703800 w 1408124"/>
                <a:gd name="connsiteY10" fmla="*/ 1666361 h 1666361"/>
                <a:gd name="connsiteX11" fmla="*/ 704062 w 1408124"/>
                <a:gd name="connsiteY11" fmla="*/ 1666335 h 1666361"/>
                <a:gd name="connsiteX12" fmla="*/ 704324 w 1408124"/>
                <a:gd name="connsiteY12" fmla="*/ 1666361 h 1666361"/>
                <a:gd name="connsiteX13" fmla="*/ 1408124 w 1408124"/>
                <a:gd name="connsiteY13" fmla="*/ 962561 h 1666361"/>
                <a:gd name="connsiteX14" fmla="*/ 1408124 w 1408124"/>
                <a:gd name="connsiteY14" fmla="*/ 962559 h 1666361"/>
                <a:gd name="connsiteX15" fmla="*/ 1408124 w 1408124"/>
                <a:gd name="connsiteY15" fmla="*/ 234000 h 1666361"/>
                <a:gd name="connsiteX16" fmla="*/ 1408124 w 1408124"/>
                <a:gd name="connsiteY16" fmla="*/ 230189 h 1666361"/>
                <a:gd name="connsiteX17" fmla="*/ 1407741 w 1408124"/>
                <a:gd name="connsiteY17" fmla="*/ 230189 h 1666361"/>
                <a:gd name="connsiteX18" fmla="*/ 1403383 w 1408124"/>
                <a:gd name="connsiteY18" fmla="*/ 186841 h 1666361"/>
                <a:gd name="connsiteX19" fmla="*/ 1174761 w 1408124"/>
                <a:gd name="connsiteY19" fmla="*/ 0 h 1666361"/>
                <a:gd name="connsiteX0" fmla="*/ 1174761 w 1408124"/>
                <a:gd name="connsiteY0" fmla="*/ 0 h 1666361"/>
                <a:gd name="connsiteX1" fmla="*/ 1083925 w 1408124"/>
                <a:gd name="connsiteY1" fmla="*/ 18389 h 1666361"/>
                <a:gd name="connsiteX2" fmla="*/ 704062 w 1408124"/>
                <a:gd name="connsiteY2" fmla="*/ 157610 h 1666361"/>
                <a:gd name="connsiteX3" fmla="*/ 324199 w 1408124"/>
                <a:gd name="connsiteY3" fmla="*/ 18389 h 1666361"/>
                <a:gd name="connsiteX4" fmla="*/ 233363 w 1408124"/>
                <a:gd name="connsiteY4" fmla="*/ 0 h 1666361"/>
                <a:gd name="connsiteX5" fmla="*/ 4741 w 1408124"/>
                <a:gd name="connsiteY5" fmla="*/ 186841 h 1666361"/>
                <a:gd name="connsiteX6" fmla="*/ 383 w 1408124"/>
                <a:gd name="connsiteY6" fmla="*/ 230189 h 1666361"/>
                <a:gd name="connsiteX7" fmla="*/ 0 w 1408124"/>
                <a:gd name="connsiteY7" fmla="*/ 230189 h 1666361"/>
                <a:gd name="connsiteX8" fmla="*/ 0 w 1408124"/>
                <a:gd name="connsiteY8" fmla="*/ 962559 h 1666361"/>
                <a:gd name="connsiteX9" fmla="*/ 0 w 1408124"/>
                <a:gd name="connsiteY9" fmla="*/ 962561 h 1666361"/>
                <a:gd name="connsiteX10" fmla="*/ 703800 w 1408124"/>
                <a:gd name="connsiteY10" fmla="*/ 1666361 h 1666361"/>
                <a:gd name="connsiteX11" fmla="*/ 704062 w 1408124"/>
                <a:gd name="connsiteY11" fmla="*/ 1666335 h 1666361"/>
                <a:gd name="connsiteX12" fmla="*/ 704324 w 1408124"/>
                <a:gd name="connsiteY12" fmla="*/ 1666361 h 1666361"/>
                <a:gd name="connsiteX13" fmla="*/ 1408124 w 1408124"/>
                <a:gd name="connsiteY13" fmla="*/ 962561 h 1666361"/>
                <a:gd name="connsiteX14" fmla="*/ 1408124 w 1408124"/>
                <a:gd name="connsiteY14" fmla="*/ 962559 h 1666361"/>
                <a:gd name="connsiteX15" fmla="*/ 1408124 w 1408124"/>
                <a:gd name="connsiteY15" fmla="*/ 234000 h 1666361"/>
                <a:gd name="connsiteX16" fmla="*/ 1408124 w 1408124"/>
                <a:gd name="connsiteY16" fmla="*/ 230189 h 1666361"/>
                <a:gd name="connsiteX17" fmla="*/ 1403383 w 1408124"/>
                <a:gd name="connsiteY17" fmla="*/ 186841 h 1666361"/>
                <a:gd name="connsiteX18" fmla="*/ 1174761 w 1408124"/>
                <a:gd name="connsiteY18" fmla="*/ 0 h 1666361"/>
                <a:gd name="connsiteX0" fmla="*/ 1174761 w 1408124"/>
                <a:gd name="connsiteY0" fmla="*/ 0 h 1666361"/>
                <a:gd name="connsiteX1" fmla="*/ 1083925 w 1408124"/>
                <a:gd name="connsiteY1" fmla="*/ 18389 h 1666361"/>
                <a:gd name="connsiteX2" fmla="*/ 704062 w 1408124"/>
                <a:gd name="connsiteY2" fmla="*/ 157610 h 1666361"/>
                <a:gd name="connsiteX3" fmla="*/ 324199 w 1408124"/>
                <a:gd name="connsiteY3" fmla="*/ 18389 h 1666361"/>
                <a:gd name="connsiteX4" fmla="*/ 233363 w 1408124"/>
                <a:gd name="connsiteY4" fmla="*/ 0 h 1666361"/>
                <a:gd name="connsiteX5" fmla="*/ 4741 w 1408124"/>
                <a:gd name="connsiteY5" fmla="*/ 186841 h 1666361"/>
                <a:gd name="connsiteX6" fmla="*/ 383 w 1408124"/>
                <a:gd name="connsiteY6" fmla="*/ 230189 h 1666361"/>
                <a:gd name="connsiteX7" fmla="*/ 0 w 1408124"/>
                <a:gd name="connsiteY7" fmla="*/ 230189 h 1666361"/>
                <a:gd name="connsiteX8" fmla="*/ 0 w 1408124"/>
                <a:gd name="connsiteY8" fmla="*/ 962559 h 1666361"/>
                <a:gd name="connsiteX9" fmla="*/ 0 w 1408124"/>
                <a:gd name="connsiteY9" fmla="*/ 962561 h 1666361"/>
                <a:gd name="connsiteX10" fmla="*/ 703800 w 1408124"/>
                <a:gd name="connsiteY10" fmla="*/ 1666361 h 1666361"/>
                <a:gd name="connsiteX11" fmla="*/ 704062 w 1408124"/>
                <a:gd name="connsiteY11" fmla="*/ 1666335 h 1666361"/>
                <a:gd name="connsiteX12" fmla="*/ 704324 w 1408124"/>
                <a:gd name="connsiteY12" fmla="*/ 1666361 h 1666361"/>
                <a:gd name="connsiteX13" fmla="*/ 1408124 w 1408124"/>
                <a:gd name="connsiteY13" fmla="*/ 962561 h 1666361"/>
                <a:gd name="connsiteX14" fmla="*/ 1408124 w 1408124"/>
                <a:gd name="connsiteY14" fmla="*/ 962559 h 1666361"/>
                <a:gd name="connsiteX15" fmla="*/ 1408124 w 1408124"/>
                <a:gd name="connsiteY15" fmla="*/ 230189 h 1666361"/>
                <a:gd name="connsiteX16" fmla="*/ 1403383 w 1408124"/>
                <a:gd name="connsiteY16" fmla="*/ 186841 h 1666361"/>
                <a:gd name="connsiteX17" fmla="*/ 1174761 w 1408124"/>
                <a:gd name="connsiteY17" fmla="*/ 0 h 1666361"/>
                <a:gd name="connsiteX0" fmla="*/ 1174761 w 1408124"/>
                <a:gd name="connsiteY0" fmla="*/ 0 h 1666361"/>
                <a:gd name="connsiteX1" fmla="*/ 1083925 w 1408124"/>
                <a:gd name="connsiteY1" fmla="*/ 18389 h 1666361"/>
                <a:gd name="connsiteX2" fmla="*/ 704062 w 1408124"/>
                <a:gd name="connsiteY2" fmla="*/ 157610 h 1666361"/>
                <a:gd name="connsiteX3" fmla="*/ 324199 w 1408124"/>
                <a:gd name="connsiteY3" fmla="*/ 18389 h 1666361"/>
                <a:gd name="connsiteX4" fmla="*/ 233363 w 1408124"/>
                <a:gd name="connsiteY4" fmla="*/ 0 h 1666361"/>
                <a:gd name="connsiteX5" fmla="*/ 4741 w 1408124"/>
                <a:gd name="connsiteY5" fmla="*/ 186841 h 1666361"/>
                <a:gd name="connsiteX6" fmla="*/ 383 w 1408124"/>
                <a:gd name="connsiteY6" fmla="*/ 230189 h 1666361"/>
                <a:gd name="connsiteX7" fmla="*/ 0 w 1408124"/>
                <a:gd name="connsiteY7" fmla="*/ 962559 h 1666361"/>
                <a:gd name="connsiteX8" fmla="*/ 0 w 1408124"/>
                <a:gd name="connsiteY8" fmla="*/ 962561 h 1666361"/>
                <a:gd name="connsiteX9" fmla="*/ 703800 w 1408124"/>
                <a:gd name="connsiteY9" fmla="*/ 1666361 h 1666361"/>
                <a:gd name="connsiteX10" fmla="*/ 704062 w 1408124"/>
                <a:gd name="connsiteY10" fmla="*/ 1666335 h 1666361"/>
                <a:gd name="connsiteX11" fmla="*/ 704324 w 1408124"/>
                <a:gd name="connsiteY11" fmla="*/ 1666361 h 1666361"/>
                <a:gd name="connsiteX12" fmla="*/ 1408124 w 1408124"/>
                <a:gd name="connsiteY12" fmla="*/ 962561 h 1666361"/>
                <a:gd name="connsiteX13" fmla="*/ 1408124 w 1408124"/>
                <a:gd name="connsiteY13" fmla="*/ 962559 h 1666361"/>
                <a:gd name="connsiteX14" fmla="*/ 1408124 w 1408124"/>
                <a:gd name="connsiteY14" fmla="*/ 230189 h 1666361"/>
                <a:gd name="connsiteX15" fmla="*/ 1403383 w 1408124"/>
                <a:gd name="connsiteY15" fmla="*/ 186841 h 1666361"/>
                <a:gd name="connsiteX16" fmla="*/ 1174761 w 1408124"/>
                <a:gd name="connsiteY16" fmla="*/ 0 h 1666361"/>
                <a:gd name="connsiteX0" fmla="*/ 1174761 w 1408124"/>
                <a:gd name="connsiteY0" fmla="*/ 0 h 1666361"/>
                <a:gd name="connsiteX1" fmla="*/ 1083925 w 1408124"/>
                <a:gd name="connsiteY1" fmla="*/ 18389 h 1666361"/>
                <a:gd name="connsiteX2" fmla="*/ 704062 w 1408124"/>
                <a:gd name="connsiteY2" fmla="*/ 157610 h 1666361"/>
                <a:gd name="connsiteX3" fmla="*/ 324199 w 1408124"/>
                <a:gd name="connsiteY3" fmla="*/ 18389 h 1666361"/>
                <a:gd name="connsiteX4" fmla="*/ 233363 w 1408124"/>
                <a:gd name="connsiteY4" fmla="*/ 0 h 1666361"/>
                <a:gd name="connsiteX5" fmla="*/ 4741 w 1408124"/>
                <a:gd name="connsiteY5" fmla="*/ 186841 h 1666361"/>
                <a:gd name="connsiteX6" fmla="*/ 383 w 1408124"/>
                <a:gd name="connsiteY6" fmla="*/ 230189 h 1666361"/>
                <a:gd name="connsiteX7" fmla="*/ 0 w 1408124"/>
                <a:gd name="connsiteY7" fmla="*/ 962559 h 1666361"/>
                <a:gd name="connsiteX8" fmla="*/ 0 w 1408124"/>
                <a:gd name="connsiteY8" fmla="*/ 962561 h 1666361"/>
                <a:gd name="connsiteX9" fmla="*/ 703800 w 1408124"/>
                <a:gd name="connsiteY9" fmla="*/ 1666361 h 1666361"/>
                <a:gd name="connsiteX10" fmla="*/ 704062 w 1408124"/>
                <a:gd name="connsiteY10" fmla="*/ 1666335 h 1666361"/>
                <a:gd name="connsiteX11" fmla="*/ 704324 w 1408124"/>
                <a:gd name="connsiteY11" fmla="*/ 1666361 h 1666361"/>
                <a:gd name="connsiteX12" fmla="*/ 1408124 w 1408124"/>
                <a:gd name="connsiteY12" fmla="*/ 962561 h 1666361"/>
                <a:gd name="connsiteX13" fmla="*/ 1408124 w 1408124"/>
                <a:gd name="connsiteY13" fmla="*/ 962559 h 1666361"/>
                <a:gd name="connsiteX14" fmla="*/ 1408124 w 1408124"/>
                <a:gd name="connsiteY14" fmla="*/ 230189 h 1666361"/>
                <a:gd name="connsiteX15" fmla="*/ 1403383 w 1408124"/>
                <a:gd name="connsiteY15" fmla="*/ 186841 h 1666361"/>
                <a:gd name="connsiteX16" fmla="*/ 1174761 w 1408124"/>
                <a:gd name="connsiteY16" fmla="*/ 0 h 1666361"/>
                <a:gd name="connsiteX0" fmla="*/ 1174761 w 1408124"/>
                <a:gd name="connsiteY0" fmla="*/ 0 h 1666361"/>
                <a:gd name="connsiteX1" fmla="*/ 1083925 w 1408124"/>
                <a:gd name="connsiteY1" fmla="*/ 18389 h 1666361"/>
                <a:gd name="connsiteX2" fmla="*/ 704062 w 1408124"/>
                <a:gd name="connsiteY2" fmla="*/ 157610 h 1666361"/>
                <a:gd name="connsiteX3" fmla="*/ 324199 w 1408124"/>
                <a:gd name="connsiteY3" fmla="*/ 18389 h 1666361"/>
                <a:gd name="connsiteX4" fmla="*/ 233363 w 1408124"/>
                <a:gd name="connsiteY4" fmla="*/ 0 h 1666361"/>
                <a:gd name="connsiteX5" fmla="*/ 4741 w 1408124"/>
                <a:gd name="connsiteY5" fmla="*/ 186841 h 1666361"/>
                <a:gd name="connsiteX6" fmla="*/ 383 w 1408124"/>
                <a:gd name="connsiteY6" fmla="*/ 230189 h 1666361"/>
                <a:gd name="connsiteX7" fmla="*/ 0 w 1408124"/>
                <a:gd name="connsiteY7" fmla="*/ 962559 h 1666361"/>
                <a:gd name="connsiteX8" fmla="*/ 0 w 1408124"/>
                <a:gd name="connsiteY8" fmla="*/ 962561 h 1666361"/>
                <a:gd name="connsiteX9" fmla="*/ 703800 w 1408124"/>
                <a:gd name="connsiteY9" fmla="*/ 1666361 h 1666361"/>
                <a:gd name="connsiteX10" fmla="*/ 704062 w 1408124"/>
                <a:gd name="connsiteY10" fmla="*/ 1666335 h 1666361"/>
                <a:gd name="connsiteX11" fmla="*/ 704324 w 1408124"/>
                <a:gd name="connsiteY11" fmla="*/ 1666361 h 1666361"/>
                <a:gd name="connsiteX12" fmla="*/ 1408124 w 1408124"/>
                <a:gd name="connsiteY12" fmla="*/ 962561 h 1666361"/>
                <a:gd name="connsiteX13" fmla="*/ 1408124 w 1408124"/>
                <a:gd name="connsiteY13" fmla="*/ 962559 h 1666361"/>
                <a:gd name="connsiteX14" fmla="*/ 1408124 w 1408124"/>
                <a:gd name="connsiteY14" fmla="*/ 230189 h 1666361"/>
                <a:gd name="connsiteX15" fmla="*/ 1403383 w 1408124"/>
                <a:gd name="connsiteY15" fmla="*/ 186841 h 1666361"/>
                <a:gd name="connsiteX16" fmla="*/ 1174761 w 1408124"/>
                <a:gd name="connsiteY16" fmla="*/ 0 h 1666361"/>
                <a:gd name="connsiteX0" fmla="*/ 1174761 w 1408124"/>
                <a:gd name="connsiteY0" fmla="*/ 0 h 1666361"/>
                <a:gd name="connsiteX1" fmla="*/ 1083925 w 1408124"/>
                <a:gd name="connsiteY1" fmla="*/ 18389 h 1666361"/>
                <a:gd name="connsiteX2" fmla="*/ 707237 w 1408124"/>
                <a:gd name="connsiteY2" fmla="*/ 132210 h 1666361"/>
                <a:gd name="connsiteX3" fmla="*/ 324199 w 1408124"/>
                <a:gd name="connsiteY3" fmla="*/ 18389 h 1666361"/>
                <a:gd name="connsiteX4" fmla="*/ 233363 w 1408124"/>
                <a:gd name="connsiteY4" fmla="*/ 0 h 1666361"/>
                <a:gd name="connsiteX5" fmla="*/ 4741 w 1408124"/>
                <a:gd name="connsiteY5" fmla="*/ 186841 h 1666361"/>
                <a:gd name="connsiteX6" fmla="*/ 383 w 1408124"/>
                <a:gd name="connsiteY6" fmla="*/ 230189 h 1666361"/>
                <a:gd name="connsiteX7" fmla="*/ 0 w 1408124"/>
                <a:gd name="connsiteY7" fmla="*/ 962559 h 1666361"/>
                <a:gd name="connsiteX8" fmla="*/ 0 w 1408124"/>
                <a:gd name="connsiteY8" fmla="*/ 962561 h 1666361"/>
                <a:gd name="connsiteX9" fmla="*/ 703800 w 1408124"/>
                <a:gd name="connsiteY9" fmla="*/ 1666361 h 1666361"/>
                <a:gd name="connsiteX10" fmla="*/ 704062 w 1408124"/>
                <a:gd name="connsiteY10" fmla="*/ 1666335 h 1666361"/>
                <a:gd name="connsiteX11" fmla="*/ 704324 w 1408124"/>
                <a:gd name="connsiteY11" fmla="*/ 1666361 h 1666361"/>
                <a:gd name="connsiteX12" fmla="*/ 1408124 w 1408124"/>
                <a:gd name="connsiteY12" fmla="*/ 962561 h 1666361"/>
                <a:gd name="connsiteX13" fmla="*/ 1408124 w 1408124"/>
                <a:gd name="connsiteY13" fmla="*/ 962559 h 1666361"/>
                <a:gd name="connsiteX14" fmla="*/ 1408124 w 1408124"/>
                <a:gd name="connsiteY14" fmla="*/ 230189 h 1666361"/>
                <a:gd name="connsiteX15" fmla="*/ 1403383 w 1408124"/>
                <a:gd name="connsiteY15" fmla="*/ 186841 h 1666361"/>
                <a:gd name="connsiteX16" fmla="*/ 1174761 w 1408124"/>
                <a:gd name="connsiteY16" fmla="*/ 0 h 1666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408124" h="1666361">
                  <a:moveTo>
                    <a:pt x="1174761" y="0"/>
                  </a:moveTo>
                  <a:cubicBezTo>
                    <a:pt x="1142540" y="0"/>
                    <a:pt x="1111845" y="6548"/>
                    <a:pt x="1083925" y="18389"/>
                  </a:cubicBezTo>
                  <a:cubicBezTo>
                    <a:pt x="957304" y="64796"/>
                    <a:pt x="862433" y="130992"/>
                    <a:pt x="707237" y="132210"/>
                  </a:cubicBezTo>
                  <a:cubicBezTo>
                    <a:pt x="552041" y="133428"/>
                    <a:pt x="450820" y="64796"/>
                    <a:pt x="324199" y="18389"/>
                  </a:cubicBezTo>
                  <a:cubicBezTo>
                    <a:pt x="296279" y="6548"/>
                    <a:pt x="265584" y="0"/>
                    <a:pt x="233363" y="0"/>
                  </a:cubicBezTo>
                  <a:cubicBezTo>
                    <a:pt x="120590" y="0"/>
                    <a:pt x="26501" y="80211"/>
                    <a:pt x="4741" y="186841"/>
                  </a:cubicBezTo>
                  <a:lnTo>
                    <a:pt x="383" y="230189"/>
                  </a:lnTo>
                  <a:cubicBezTo>
                    <a:pt x="255" y="474312"/>
                    <a:pt x="128" y="718436"/>
                    <a:pt x="0" y="962559"/>
                  </a:cubicBezTo>
                  <a:lnTo>
                    <a:pt x="0" y="962561"/>
                  </a:lnTo>
                  <a:cubicBezTo>
                    <a:pt x="0" y="1351259"/>
                    <a:pt x="315102" y="1666361"/>
                    <a:pt x="703800" y="1666361"/>
                  </a:cubicBezTo>
                  <a:lnTo>
                    <a:pt x="704062" y="1666335"/>
                  </a:lnTo>
                  <a:lnTo>
                    <a:pt x="704324" y="1666361"/>
                  </a:lnTo>
                  <a:cubicBezTo>
                    <a:pt x="1093022" y="1666361"/>
                    <a:pt x="1408124" y="1351259"/>
                    <a:pt x="1408124" y="962561"/>
                  </a:cubicBezTo>
                  <a:lnTo>
                    <a:pt x="1408124" y="962559"/>
                  </a:lnTo>
                  <a:lnTo>
                    <a:pt x="1408124" y="230189"/>
                  </a:lnTo>
                  <a:lnTo>
                    <a:pt x="1403383" y="186841"/>
                  </a:lnTo>
                  <a:cubicBezTo>
                    <a:pt x="1381623" y="80211"/>
                    <a:pt x="1287534" y="0"/>
                    <a:pt x="1174761" y="0"/>
                  </a:cubicBezTo>
                  <a:close/>
                </a:path>
              </a:pathLst>
            </a:custGeom>
            <a:solidFill>
              <a:srgbClr val="43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grpSp>
          <p:nvGrpSpPr>
            <p:cNvPr id="230" name="feathers">
              <a:extLst>
                <a:ext uri="{FF2B5EF4-FFF2-40B4-BE49-F238E27FC236}">
                  <a16:creationId xmlns:a16="http://schemas.microsoft.com/office/drawing/2014/main" id="{686FCEE7-4ECE-A108-7E37-811C33FF95CD}"/>
                </a:ext>
              </a:extLst>
            </p:cNvPr>
            <p:cNvGrpSpPr/>
            <p:nvPr/>
          </p:nvGrpSpPr>
          <p:grpSpPr>
            <a:xfrm>
              <a:off x="2312349" y="3620736"/>
              <a:ext cx="513835" cy="241156"/>
              <a:chOff x="2315090" y="4313692"/>
              <a:chExt cx="513835" cy="241156"/>
            </a:xfrm>
          </p:grpSpPr>
          <p:sp>
            <p:nvSpPr>
              <p:cNvPr id="229" name="bottom feather">
                <a:extLst>
                  <a:ext uri="{FF2B5EF4-FFF2-40B4-BE49-F238E27FC236}">
                    <a16:creationId xmlns:a16="http://schemas.microsoft.com/office/drawing/2014/main" id="{415995E1-83AB-4775-47B5-9BC78852EFE1}"/>
                  </a:ext>
                </a:extLst>
              </p:cNvPr>
              <p:cNvSpPr/>
              <p:nvPr/>
            </p:nvSpPr>
            <p:spPr>
              <a:xfrm>
                <a:off x="2469078" y="4462917"/>
                <a:ext cx="205860" cy="91931"/>
              </a:xfrm>
              <a:custGeom>
                <a:avLst/>
                <a:gdLst>
                  <a:gd name="connsiteX0" fmla="*/ 83347 w 1211821"/>
                  <a:gd name="connsiteY0" fmla="*/ 0 h 541157"/>
                  <a:gd name="connsiteX1" fmla="*/ 605910 w 1211821"/>
                  <a:gd name="connsiteY1" fmla="*/ 0 h 541157"/>
                  <a:gd name="connsiteX2" fmla="*/ 605911 w 1211821"/>
                  <a:gd name="connsiteY2" fmla="*/ 0 h 541157"/>
                  <a:gd name="connsiteX3" fmla="*/ 1128474 w 1211821"/>
                  <a:gd name="connsiteY3" fmla="*/ 0 h 541157"/>
                  <a:gd name="connsiteX4" fmla="*/ 1211821 w 1211821"/>
                  <a:gd name="connsiteY4" fmla="*/ 83348 h 541157"/>
                  <a:gd name="connsiteX5" fmla="*/ 1191782 w 1211821"/>
                  <a:gd name="connsiteY5" fmla="*/ 150780 h 541157"/>
                  <a:gd name="connsiteX6" fmla="*/ 699849 w 1211821"/>
                  <a:gd name="connsiteY6" fmla="*/ 534050 h 541157"/>
                  <a:gd name="connsiteX7" fmla="*/ 605911 w 1211821"/>
                  <a:gd name="connsiteY7" fmla="*/ 541157 h 541157"/>
                  <a:gd name="connsiteX8" fmla="*/ 605911 w 1211821"/>
                  <a:gd name="connsiteY8" fmla="*/ 541157 h 541157"/>
                  <a:gd name="connsiteX9" fmla="*/ 605911 w 1211821"/>
                  <a:gd name="connsiteY9" fmla="*/ 541157 h 541157"/>
                  <a:gd name="connsiteX10" fmla="*/ 605910 w 1211821"/>
                  <a:gd name="connsiteY10" fmla="*/ 541157 h 541157"/>
                  <a:gd name="connsiteX11" fmla="*/ 605910 w 1211821"/>
                  <a:gd name="connsiteY11" fmla="*/ 541157 h 541157"/>
                  <a:gd name="connsiteX12" fmla="*/ 511972 w 1211821"/>
                  <a:gd name="connsiteY12" fmla="*/ 534050 h 541157"/>
                  <a:gd name="connsiteX13" fmla="*/ 20039 w 1211821"/>
                  <a:gd name="connsiteY13" fmla="*/ 150780 h 541157"/>
                  <a:gd name="connsiteX14" fmla="*/ 0 w 1211821"/>
                  <a:gd name="connsiteY14" fmla="*/ 83348 h 541157"/>
                  <a:gd name="connsiteX15" fmla="*/ 83347 w 1211821"/>
                  <a:gd name="connsiteY15" fmla="*/ 0 h 541157"/>
                  <a:gd name="connsiteX0" fmla="*/ 83347 w 1211821"/>
                  <a:gd name="connsiteY0" fmla="*/ 0 h 541157"/>
                  <a:gd name="connsiteX1" fmla="*/ 605910 w 1211821"/>
                  <a:gd name="connsiteY1" fmla="*/ 0 h 541157"/>
                  <a:gd name="connsiteX2" fmla="*/ 1128474 w 1211821"/>
                  <a:gd name="connsiteY2" fmla="*/ 0 h 541157"/>
                  <a:gd name="connsiteX3" fmla="*/ 1211821 w 1211821"/>
                  <a:gd name="connsiteY3" fmla="*/ 83348 h 541157"/>
                  <a:gd name="connsiteX4" fmla="*/ 1191782 w 1211821"/>
                  <a:gd name="connsiteY4" fmla="*/ 150780 h 541157"/>
                  <a:gd name="connsiteX5" fmla="*/ 699849 w 1211821"/>
                  <a:gd name="connsiteY5" fmla="*/ 534050 h 541157"/>
                  <a:gd name="connsiteX6" fmla="*/ 605911 w 1211821"/>
                  <a:gd name="connsiteY6" fmla="*/ 541157 h 541157"/>
                  <a:gd name="connsiteX7" fmla="*/ 605911 w 1211821"/>
                  <a:gd name="connsiteY7" fmla="*/ 541157 h 541157"/>
                  <a:gd name="connsiteX8" fmla="*/ 605911 w 1211821"/>
                  <a:gd name="connsiteY8" fmla="*/ 541157 h 541157"/>
                  <a:gd name="connsiteX9" fmla="*/ 605910 w 1211821"/>
                  <a:gd name="connsiteY9" fmla="*/ 541157 h 541157"/>
                  <a:gd name="connsiteX10" fmla="*/ 605910 w 1211821"/>
                  <a:gd name="connsiteY10" fmla="*/ 541157 h 541157"/>
                  <a:gd name="connsiteX11" fmla="*/ 511972 w 1211821"/>
                  <a:gd name="connsiteY11" fmla="*/ 534050 h 541157"/>
                  <a:gd name="connsiteX12" fmla="*/ 20039 w 1211821"/>
                  <a:gd name="connsiteY12" fmla="*/ 150780 h 541157"/>
                  <a:gd name="connsiteX13" fmla="*/ 0 w 1211821"/>
                  <a:gd name="connsiteY13" fmla="*/ 83348 h 541157"/>
                  <a:gd name="connsiteX14" fmla="*/ 83347 w 1211821"/>
                  <a:gd name="connsiteY14" fmla="*/ 0 h 541157"/>
                  <a:gd name="connsiteX0" fmla="*/ 83347 w 1211821"/>
                  <a:gd name="connsiteY0" fmla="*/ 0 h 541157"/>
                  <a:gd name="connsiteX1" fmla="*/ 1128474 w 1211821"/>
                  <a:gd name="connsiteY1" fmla="*/ 0 h 541157"/>
                  <a:gd name="connsiteX2" fmla="*/ 1211821 w 1211821"/>
                  <a:gd name="connsiteY2" fmla="*/ 83348 h 541157"/>
                  <a:gd name="connsiteX3" fmla="*/ 1191782 w 1211821"/>
                  <a:gd name="connsiteY3" fmla="*/ 150780 h 541157"/>
                  <a:gd name="connsiteX4" fmla="*/ 699849 w 1211821"/>
                  <a:gd name="connsiteY4" fmla="*/ 534050 h 541157"/>
                  <a:gd name="connsiteX5" fmla="*/ 605911 w 1211821"/>
                  <a:gd name="connsiteY5" fmla="*/ 541157 h 541157"/>
                  <a:gd name="connsiteX6" fmla="*/ 605911 w 1211821"/>
                  <a:gd name="connsiteY6" fmla="*/ 541157 h 541157"/>
                  <a:gd name="connsiteX7" fmla="*/ 605911 w 1211821"/>
                  <a:gd name="connsiteY7" fmla="*/ 541157 h 541157"/>
                  <a:gd name="connsiteX8" fmla="*/ 605910 w 1211821"/>
                  <a:gd name="connsiteY8" fmla="*/ 541157 h 541157"/>
                  <a:gd name="connsiteX9" fmla="*/ 605910 w 1211821"/>
                  <a:gd name="connsiteY9" fmla="*/ 541157 h 541157"/>
                  <a:gd name="connsiteX10" fmla="*/ 511972 w 1211821"/>
                  <a:gd name="connsiteY10" fmla="*/ 534050 h 541157"/>
                  <a:gd name="connsiteX11" fmla="*/ 20039 w 1211821"/>
                  <a:gd name="connsiteY11" fmla="*/ 150780 h 541157"/>
                  <a:gd name="connsiteX12" fmla="*/ 0 w 1211821"/>
                  <a:gd name="connsiteY12" fmla="*/ 83348 h 541157"/>
                  <a:gd name="connsiteX13" fmla="*/ 83347 w 1211821"/>
                  <a:gd name="connsiteY13" fmla="*/ 0 h 541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211821" h="541157">
                    <a:moveTo>
                      <a:pt x="83347" y="0"/>
                    </a:moveTo>
                    <a:lnTo>
                      <a:pt x="1128474" y="0"/>
                    </a:lnTo>
                    <a:cubicBezTo>
                      <a:pt x="1174505" y="0"/>
                      <a:pt x="1211821" y="37316"/>
                      <a:pt x="1211821" y="83348"/>
                    </a:cubicBezTo>
                    <a:cubicBezTo>
                      <a:pt x="1206673" y="119611"/>
                      <a:pt x="1198462" y="128303"/>
                      <a:pt x="1191782" y="150780"/>
                    </a:cubicBezTo>
                    <a:cubicBezTo>
                      <a:pt x="1106822" y="351647"/>
                      <a:pt x="922168" y="500080"/>
                      <a:pt x="699849" y="534050"/>
                    </a:cubicBezTo>
                    <a:lnTo>
                      <a:pt x="605911" y="541157"/>
                    </a:lnTo>
                    <a:lnTo>
                      <a:pt x="605911" y="541157"/>
                    </a:lnTo>
                    <a:lnTo>
                      <a:pt x="605911" y="541157"/>
                    </a:lnTo>
                    <a:lnTo>
                      <a:pt x="605910" y="541157"/>
                    </a:lnTo>
                    <a:lnTo>
                      <a:pt x="605910" y="541157"/>
                    </a:lnTo>
                    <a:lnTo>
                      <a:pt x="511972" y="534050"/>
                    </a:lnTo>
                    <a:cubicBezTo>
                      <a:pt x="289653" y="500080"/>
                      <a:pt x="104999" y="351647"/>
                      <a:pt x="20039" y="150780"/>
                    </a:cubicBezTo>
                    <a:cubicBezTo>
                      <a:pt x="13359" y="128303"/>
                      <a:pt x="5148" y="119611"/>
                      <a:pt x="0" y="83348"/>
                    </a:cubicBezTo>
                    <a:cubicBezTo>
                      <a:pt x="0" y="37316"/>
                      <a:pt x="37316" y="0"/>
                      <a:pt x="83347" y="0"/>
                    </a:cubicBezTo>
                    <a:close/>
                  </a:path>
                </a:pathLst>
              </a:custGeom>
              <a:solidFill>
                <a:srgbClr val="89E219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227" name="top left feather">
                <a:extLst>
                  <a:ext uri="{FF2B5EF4-FFF2-40B4-BE49-F238E27FC236}">
                    <a16:creationId xmlns:a16="http://schemas.microsoft.com/office/drawing/2014/main" id="{EF7C4F95-8411-04EF-347B-4AEC3B1F6093}"/>
                  </a:ext>
                </a:extLst>
              </p:cNvPr>
              <p:cNvSpPr/>
              <p:nvPr/>
            </p:nvSpPr>
            <p:spPr>
              <a:xfrm>
                <a:off x="2315090" y="4313692"/>
                <a:ext cx="205860" cy="91931"/>
              </a:xfrm>
              <a:custGeom>
                <a:avLst/>
                <a:gdLst>
                  <a:gd name="connsiteX0" fmla="*/ 83347 w 1211821"/>
                  <a:gd name="connsiteY0" fmla="*/ 0 h 541157"/>
                  <a:gd name="connsiteX1" fmla="*/ 605910 w 1211821"/>
                  <a:gd name="connsiteY1" fmla="*/ 0 h 541157"/>
                  <a:gd name="connsiteX2" fmla="*/ 605911 w 1211821"/>
                  <a:gd name="connsiteY2" fmla="*/ 0 h 541157"/>
                  <a:gd name="connsiteX3" fmla="*/ 1128474 w 1211821"/>
                  <a:gd name="connsiteY3" fmla="*/ 0 h 541157"/>
                  <a:gd name="connsiteX4" fmla="*/ 1211821 w 1211821"/>
                  <a:gd name="connsiteY4" fmla="*/ 83348 h 541157"/>
                  <a:gd name="connsiteX5" fmla="*/ 1191782 w 1211821"/>
                  <a:gd name="connsiteY5" fmla="*/ 150780 h 541157"/>
                  <a:gd name="connsiteX6" fmla="*/ 699849 w 1211821"/>
                  <a:gd name="connsiteY6" fmla="*/ 534050 h 541157"/>
                  <a:gd name="connsiteX7" fmla="*/ 605911 w 1211821"/>
                  <a:gd name="connsiteY7" fmla="*/ 541157 h 541157"/>
                  <a:gd name="connsiteX8" fmla="*/ 605911 w 1211821"/>
                  <a:gd name="connsiteY8" fmla="*/ 541157 h 541157"/>
                  <a:gd name="connsiteX9" fmla="*/ 605911 w 1211821"/>
                  <a:gd name="connsiteY9" fmla="*/ 541157 h 541157"/>
                  <a:gd name="connsiteX10" fmla="*/ 605910 w 1211821"/>
                  <a:gd name="connsiteY10" fmla="*/ 541157 h 541157"/>
                  <a:gd name="connsiteX11" fmla="*/ 605910 w 1211821"/>
                  <a:gd name="connsiteY11" fmla="*/ 541157 h 541157"/>
                  <a:gd name="connsiteX12" fmla="*/ 511972 w 1211821"/>
                  <a:gd name="connsiteY12" fmla="*/ 534050 h 541157"/>
                  <a:gd name="connsiteX13" fmla="*/ 20039 w 1211821"/>
                  <a:gd name="connsiteY13" fmla="*/ 150780 h 541157"/>
                  <a:gd name="connsiteX14" fmla="*/ 0 w 1211821"/>
                  <a:gd name="connsiteY14" fmla="*/ 83348 h 541157"/>
                  <a:gd name="connsiteX15" fmla="*/ 83347 w 1211821"/>
                  <a:gd name="connsiteY15" fmla="*/ 0 h 541157"/>
                  <a:gd name="connsiteX0" fmla="*/ 83347 w 1211821"/>
                  <a:gd name="connsiteY0" fmla="*/ 0 h 541157"/>
                  <a:gd name="connsiteX1" fmla="*/ 605910 w 1211821"/>
                  <a:gd name="connsiteY1" fmla="*/ 0 h 541157"/>
                  <a:gd name="connsiteX2" fmla="*/ 1128474 w 1211821"/>
                  <a:gd name="connsiteY2" fmla="*/ 0 h 541157"/>
                  <a:gd name="connsiteX3" fmla="*/ 1211821 w 1211821"/>
                  <a:gd name="connsiteY3" fmla="*/ 83348 h 541157"/>
                  <a:gd name="connsiteX4" fmla="*/ 1191782 w 1211821"/>
                  <a:gd name="connsiteY4" fmla="*/ 150780 h 541157"/>
                  <a:gd name="connsiteX5" fmla="*/ 699849 w 1211821"/>
                  <a:gd name="connsiteY5" fmla="*/ 534050 h 541157"/>
                  <a:gd name="connsiteX6" fmla="*/ 605911 w 1211821"/>
                  <a:gd name="connsiteY6" fmla="*/ 541157 h 541157"/>
                  <a:gd name="connsiteX7" fmla="*/ 605911 w 1211821"/>
                  <a:gd name="connsiteY7" fmla="*/ 541157 h 541157"/>
                  <a:gd name="connsiteX8" fmla="*/ 605911 w 1211821"/>
                  <a:gd name="connsiteY8" fmla="*/ 541157 h 541157"/>
                  <a:gd name="connsiteX9" fmla="*/ 605910 w 1211821"/>
                  <a:gd name="connsiteY9" fmla="*/ 541157 h 541157"/>
                  <a:gd name="connsiteX10" fmla="*/ 605910 w 1211821"/>
                  <a:gd name="connsiteY10" fmla="*/ 541157 h 541157"/>
                  <a:gd name="connsiteX11" fmla="*/ 511972 w 1211821"/>
                  <a:gd name="connsiteY11" fmla="*/ 534050 h 541157"/>
                  <a:gd name="connsiteX12" fmla="*/ 20039 w 1211821"/>
                  <a:gd name="connsiteY12" fmla="*/ 150780 h 541157"/>
                  <a:gd name="connsiteX13" fmla="*/ 0 w 1211821"/>
                  <a:gd name="connsiteY13" fmla="*/ 83348 h 541157"/>
                  <a:gd name="connsiteX14" fmla="*/ 83347 w 1211821"/>
                  <a:gd name="connsiteY14" fmla="*/ 0 h 541157"/>
                  <a:gd name="connsiteX0" fmla="*/ 83347 w 1211821"/>
                  <a:gd name="connsiteY0" fmla="*/ 0 h 541157"/>
                  <a:gd name="connsiteX1" fmla="*/ 1128474 w 1211821"/>
                  <a:gd name="connsiteY1" fmla="*/ 0 h 541157"/>
                  <a:gd name="connsiteX2" fmla="*/ 1211821 w 1211821"/>
                  <a:gd name="connsiteY2" fmla="*/ 83348 h 541157"/>
                  <a:gd name="connsiteX3" fmla="*/ 1191782 w 1211821"/>
                  <a:gd name="connsiteY3" fmla="*/ 150780 h 541157"/>
                  <a:gd name="connsiteX4" fmla="*/ 699849 w 1211821"/>
                  <a:gd name="connsiteY4" fmla="*/ 534050 h 541157"/>
                  <a:gd name="connsiteX5" fmla="*/ 605911 w 1211821"/>
                  <a:gd name="connsiteY5" fmla="*/ 541157 h 541157"/>
                  <a:gd name="connsiteX6" fmla="*/ 605911 w 1211821"/>
                  <a:gd name="connsiteY6" fmla="*/ 541157 h 541157"/>
                  <a:gd name="connsiteX7" fmla="*/ 605911 w 1211821"/>
                  <a:gd name="connsiteY7" fmla="*/ 541157 h 541157"/>
                  <a:gd name="connsiteX8" fmla="*/ 605910 w 1211821"/>
                  <a:gd name="connsiteY8" fmla="*/ 541157 h 541157"/>
                  <a:gd name="connsiteX9" fmla="*/ 605910 w 1211821"/>
                  <a:gd name="connsiteY9" fmla="*/ 541157 h 541157"/>
                  <a:gd name="connsiteX10" fmla="*/ 511972 w 1211821"/>
                  <a:gd name="connsiteY10" fmla="*/ 534050 h 541157"/>
                  <a:gd name="connsiteX11" fmla="*/ 20039 w 1211821"/>
                  <a:gd name="connsiteY11" fmla="*/ 150780 h 541157"/>
                  <a:gd name="connsiteX12" fmla="*/ 0 w 1211821"/>
                  <a:gd name="connsiteY12" fmla="*/ 83348 h 541157"/>
                  <a:gd name="connsiteX13" fmla="*/ 83347 w 1211821"/>
                  <a:gd name="connsiteY13" fmla="*/ 0 h 541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211821" h="541157">
                    <a:moveTo>
                      <a:pt x="83347" y="0"/>
                    </a:moveTo>
                    <a:lnTo>
                      <a:pt x="1128474" y="0"/>
                    </a:lnTo>
                    <a:cubicBezTo>
                      <a:pt x="1174505" y="0"/>
                      <a:pt x="1211821" y="37316"/>
                      <a:pt x="1211821" y="83348"/>
                    </a:cubicBezTo>
                    <a:cubicBezTo>
                      <a:pt x="1206673" y="119611"/>
                      <a:pt x="1198462" y="128303"/>
                      <a:pt x="1191782" y="150780"/>
                    </a:cubicBezTo>
                    <a:cubicBezTo>
                      <a:pt x="1106822" y="351647"/>
                      <a:pt x="922168" y="500080"/>
                      <a:pt x="699849" y="534050"/>
                    </a:cubicBezTo>
                    <a:lnTo>
                      <a:pt x="605911" y="541157"/>
                    </a:lnTo>
                    <a:lnTo>
                      <a:pt x="605911" y="541157"/>
                    </a:lnTo>
                    <a:lnTo>
                      <a:pt x="605911" y="541157"/>
                    </a:lnTo>
                    <a:lnTo>
                      <a:pt x="605910" y="541157"/>
                    </a:lnTo>
                    <a:lnTo>
                      <a:pt x="605910" y="541157"/>
                    </a:lnTo>
                    <a:lnTo>
                      <a:pt x="511972" y="534050"/>
                    </a:lnTo>
                    <a:cubicBezTo>
                      <a:pt x="289653" y="500080"/>
                      <a:pt x="104999" y="351647"/>
                      <a:pt x="20039" y="150780"/>
                    </a:cubicBezTo>
                    <a:cubicBezTo>
                      <a:pt x="13359" y="128303"/>
                      <a:pt x="5148" y="119611"/>
                      <a:pt x="0" y="83348"/>
                    </a:cubicBezTo>
                    <a:cubicBezTo>
                      <a:pt x="0" y="37316"/>
                      <a:pt x="37316" y="0"/>
                      <a:pt x="83347" y="0"/>
                    </a:cubicBezTo>
                    <a:close/>
                  </a:path>
                </a:pathLst>
              </a:custGeom>
              <a:solidFill>
                <a:srgbClr val="89E219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228" name="top right feather">
                <a:extLst>
                  <a:ext uri="{FF2B5EF4-FFF2-40B4-BE49-F238E27FC236}">
                    <a16:creationId xmlns:a16="http://schemas.microsoft.com/office/drawing/2014/main" id="{34B30294-4829-784A-FF30-4E29E42B889A}"/>
                  </a:ext>
                </a:extLst>
              </p:cNvPr>
              <p:cNvSpPr/>
              <p:nvPr/>
            </p:nvSpPr>
            <p:spPr>
              <a:xfrm>
                <a:off x="2623065" y="4313692"/>
                <a:ext cx="205860" cy="91931"/>
              </a:xfrm>
              <a:custGeom>
                <a:avLst/>
                <a:gdLst>
                  <a:gd name="connsiteX0" fmla="*/ 83347 w 1211821"/>
                  <a:gd name="connsiteY0" fmla="*/ 0 h 541157"/>
                  <a:gd name="connsiteX1" fmla="*/ 605910 w 1211821"/>
                  <a:gd name="connsiteY1" fmla="*/ 0 h 541157"/>
                  <a:gd name="connsiteX2" fmla="*/ 605911 w 1211821"/>
                  <a:gd name="connsiteY2" fmla="*/ 0 h 541157"/>
                  <a:gd name="connsiteX3" fmla="*/ 1128474 w 1211821"/>
                  <a:gd name="connsiteY3" fmla="*/ 0 h 541157"/>
                  <a:gd name="connsiteX4" fmla="*/ 1211821 w 1211821"/>
                  <a:gd name="connsiteY4" fmla="*/ 83348 h 541157"/>
                  <a:gd name="connsiteX5" fmla="*/ 1191782 w 1211821"/>
                  <a:gd name="connsiteY5" fmla="*/ 150780 h 541157"/>
                  <a:gd name="connsiteX6" fmla="*/ 699849 w 1211821"/>
                  <a:gd name="connsiteY6" fmla="*/ 534050 h 541157"/>
                  <a:gd name="connsiteX7" fmla="*/ 605911 w 1211821"/>
                  <a:gd name="connsiteY7" fmla="*/ 541157 h 541157"/>
                  <a:gd name="connsiteX8" fmla="*/ 605911 w 1211821"/>
                  <a:gd name="connsiteY8" fmla="*/ 541157 h 541157"/>
                  <a:gd name="connsiteX9" fmla="*/ 605911 w 1211821"/>
                  <a:gd name="connsiteY9" fmla="*/ 541157 h 541157"/>
                  <a:gd name="connsiteX10" fmla="*/ 605910 w 1211821"/>
                  <a:gd name="connsiteY10" fmla="*/ 541157 h 541157"/>
                  <a:gd name="connsiteX11" fmla="*/ 605910 w 1211821"/>
                  <a:gd name="connsiteY11" fmla="*/ 541157 h 541157"/>
                  <a:gd name="connsiteX12" fmla="*/ 511972 w 1211821"/>
                  <a:gd name="connsiteY12" fmla="*/ 534050 h 541157"/>
                  <a:gd name="connsiteX13" fmla="*/ 20039 w 1211821"/>
                  <a:gd name="connsiteY13" fmla="*/ 150780 h 541157"/>
                  <a:gd name="connsiteX14" fmla="*/ 0 w 1211821"/>
                  <a:gd name="connsiteY14" fmla="*/ 83348 h 541157"/>
                  <a:gd name="connsiteX15" fmla="*/ 83347 w 1211821"/>
                  <a:gd name="connsiteY15" fmla="*/ 0 h 541157"/>
                  <a:gd name="connsiteX0" fmla="*/ 83347 w 1211821"/>
                  <a:gd name="connsiteY0" fmla="*/ 0 h 541157"/>
                  <a:gd name="connsiteX1" fmla="*/ 605910 w 1211821"/>
                  <a:gd name="connsiteY1" fmla="*/ 0 h 541157"/>
                  <a:gd name="connsiteX2" fmla="*/ 1128474 w 1211821"/>
                  <a:gd name="connsiteY2" fmla="*/ 0 h 541157"/>
                  <a:gd name="connsiteX3" fmla="*/ 1211821 w 1211821"/>
                  <a:gd name="connsiteY3" fmla="*/ 83348 h 541157"/>
                  <a:gd name="connsiteX4" fmla="*/ 1191782 w 1211821"/>
                  <a:gd name="connsiteY4" fmla="*/ 150780 h 541157"/>
                  <a:gd name="connsiteX5" fmla="*/ 699849 w 1211821"/>
                  <a:gd name="connsiteY5" fmla="*/ 534050 h 541157"/>
                  <a:gd name="connsiteX6" fmla="*/ 605911 w 1211821"/>
                  <a:gd name="connsiteY6" fmla="*/ 541157 h 541157"/>
                  <a:gd name="connsiteX7" fmla="*/ 605911 w 1211821"/>
                  <a:gd name="connsiteY7" fmla="*/ 541157 h 541157"/>
                  <a:gd name="connsiteX8" fmla="*/ 605911 w 1211821"/>
                  <a:gd name="connsiteY8" fmla="*/ 541157 h 541157"/>
                  <a:gd name="connsiteX9" fmla="*/ 605910 w 1211821"/>
                  <a:gd name="connsiteY9" fmla="*/ 541157 h 541157"/>
                  <a:gd name="connsiteX10" fmla="*/ 605910 w 1211821"/>
                  <a:gd name="connsiteY10" fmla="*/ 541157 h 541157"/>
                  <a:gd name="connsiteX11" fmla="*/ 511972 w 1211821"/>
                  <a:gd name="connsiteY11" fmla="*/ 534050 h 541157"/>
                  <a:gd name="connsiteX12" fmla="*/ 20039 w 1211821"/>
                  <a:gd name="connsiteY12" fmla="*/ 150780 h 541157"/>
                  <a:gd name="connsiteX13" fmla="*/ 0 w 1211821"/>
                  <a:gd name="connsiteY13" fmla="*/ 83348 h 541157"/>
                  <a:gd name="connsiteX14" fmla="*/ 83347 w 1211821"/>
                  <a:gd name="connsiteY14" fmla="*/ 0 h 541157"/>
                  <a:gd name="connsiteX0" fmla="*/ 83347 w 1211821"/>
                  <a:gd name="connsiteY0" fmla="*/ 0 h 541157"/>
                  <a:gd name="connsiteX1" fmla="*/ 1128474 w 1211821"/>
                  <a:gd name="connsiteY1" fmla="*/ 0 h 541157"/>
                  <a:gd name="connsiteX2" fmla="*/ 1211821 w 1211821"/>
                  <a:gd name="connsiteY2" fmla="*/ 83348 h 541157"/>
                  <a:gd name="connsiteX3" fmla="*/ 1191782 w 1211821"/>
                  <a:gd name="connsiteY3" fmla="*/ 150780 h 541157"/>
                  <a:gd name="connsiteX4" fmla="*/ 699849 w 1211821"/>
                  <a:gd name="connsiteY4" fmla="*/ 534050 h 541157"/>
                  <a:gd name="connsiteX5" fmla="*/ 605911 w 1211821"/>
                  <a:gd name="connsiteY5" fmla="*/ 541157 h 541157"/>
                  <a:gd name="connsiteX6" fmla="*/ 605911 w 1211821"/>
                  <a:gd name="connsiteY6" fmla="*/ 541157 h 541157"/>
                  <a:gd name="connsiteX7" fmla="*/ 605911 w 1211821"/>
                  <a:gd name="connsiteY7" fmla="*/ 541157 h 541157"/>
                  <a:gd name="connsiteX8" fmla="*/ 605910 w 1211821"/>
                  <a:gd name="connsiteY8" fmla="*/ 541157 h 541157"/>
                  <a:gd name="connsiteX9" fmla="*/ 605910 w 1211821"/>
                  <a:gd name="connsiteY9" fmla="*/ 541157 h 541157"/>
                  <a:gd name="connsiteX10" fmla="*/ 511972 w 1211821"/>
                  <a:gd name="connsiteY10" fmla="*/ 534050 h 541157"/>
                  <a:gd name="connsiteX11" fmla="*/ 20039 w 1211821"/>
                  <a:gd name="connsiteY11" fmla="*/ 150780 h 541157"/>
                  <a:gd name="connsiteX12" fmla="*/ 0 w 1211821"/>
                  <a:gd name="connsiteY12" fmla="*/ 83348 h 541157"/>
                  <a:gd name="connsiteX13" fmla="*/ 83347 w 1211821"/>
                  <a:gd name="connsiteY13" fmla="*/ 0 h 541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211821" h="541157">
                    <a:moveTo>
                      <a:pt x="83347" y="0"/>
                    </a:moveTo>
                    <a:lnTo>
                      <a:pt x="1128474" y="0"/>
                    </a:lnTo>
                    <a:cubicBezTo>
                      <a:pt x="1174505" y="0"/>
                      <a:pt x="1211821" y="37316"/>
                      <a:pt x="1211821" y="83348"/>
                    </a:cubicBezTo>
                    <a:cubicBezTo>
                      <a:pt x="1206673" y="119611"/>
                      <a:pt x="1198462" y="128303"/>
                      <a:pt x="1191782" y="150780"/>
                    </a:cubicBezTo>
                    <a:cubicBezTo>
                      <a:pt x="1106822" y="351647"/>
                      <a:pt x="922168" y="500080"/>
                      <a:pt x="699849" y="534050"/>
                    </a:cubicBezTo>
                    <a:lnTo>
                      <a:pt x="605911" y="541157"/>
                    </a:lnTo>
                    <a:lnTo>
                      <a:pt x="605911" y="541157"/>
                    </a:lnTo>
                    <a:lnTo>
                      <a:pt x="605911" y="541157"/>
                    </a:lnTo>
                    <a:lnTo>
                      <a:pt x="605910" y="541157"/>
                    </a:lnTo>
                    <a:lnTo>
                      <a:pt x="605910" y="541157"/>
                    </a:lnTo>
                    <a:lnTo>
                      <a:pt x="511972" y="534050"/>
                    </a:lnTo>
                    <a:cubicBezTo>
                      <a:pt x="289653" y="500080"/>
                      <a:pt x="104999" y="351647"/>
                      <a:pt x="20039" y="150780"/>
                    </a:cubicBezTo>
                    <a:cubicBezTo>
                      <a:pt x="13359" y="128303"/>
                      <a:pt x="5148" y="119611"/>
                      <a:pt x="0" y="83348"/>
                    </a:cubicBezTo>
                    <a:cubicBezTo>
                      <a:pt x="0" y="37316"/>
                      <a:pt x="37316" y="0"/>
                      <a:pt x="83347" y="0"/>
                    </a:cubicBezTo>
                    <a:close/>
                  </a:path>
                </a:pathLst>
              </a:custGeom>
              <a:solidFill>
                <a:srgbClr val="89E219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</p:grpSp>
        <p:sp>
          <p:nvSpPr>
            <p:cNvPr id="173" name="face">
              <a:extLst>
                <a:ext uri="{FF2B5EF4-FFF2-40B4-BE49-F238E27FC236}">
                  <a16:creationId xmlns:a16="http://schemas.microsoft.com/office/drawing/2014/main" id="{E83059F9-4C8F-00F3-C970-2050DF91F344}"/>
                </a:ext>
              </a:extLst>
            </p:cNvPr>
            <p:cNvSpPr/>
            <p:nvPr/>
          </p:nvSpPr>
          <p:spPr>
            <a:xfrm>
              <a:off x="1949649" y="2590554"/>
              <a:ext cx="1239235" cy="804343"/>
            </a:xfrm>
            <a:custGeom>
              <a:avLst/>
              <a:gdLst>
                <a:gd name="connsiteX0" fmla="*/ 306298 w 1239235"/>
                <a:gd name="connsiteY0" fmla="*/ 0 h 804343"/>
                <a:gd name="connsiteX1" fmla="*/ 321144 w 1239235"/>
                <a:gd name="connsiteY1" fmla="*/ 6437 h 804343"/>
                <a:gd name="connsiteX2" fmla="*/ 446415 w 1239235"/>
                <a:gd name="connsiteY2" fmla="*/ 145564 h 804343"/>
                <a:gd name="connsiteX3" fmla="*/ 793209 w 1239235"/>
                <a:gd name="connsiteY3" fmla="*/ 145564 h 804343"/>
                <a:gd name="connsiteX4" fmla="*/ 918091 w 1239235"/>
                <a:gd name="connsiteY4" fmla="*/ 6437 h 804343"/>
                <a:gd name="connsiteX5" fmla="*/ 932937 w 1239235"/>
                <a:gd name="connsiteY5" fmla="*/ 0 h 804343"/>
                <a:gd name="connsiteX6" fmla="*/ 949084 w 1239235"/>
                <a:gd name="connsiteY6" fmla="*/ 6336 h 804343"/>
                <a:gd name="connsiteX7" fmla="*/ 959544 w 1239235"/>
                <a:gd name="connsiteY7" fmla="*/ 22487 h 804343"/>
                <a:gd name="connsiteX8" fmla="*/ 975866 w 1239235"/>
                <a:gd name="connsiteY8" fmla="*/ 69374 h 804343"/>
                <a:gd name="connsiteX9" fmla="*/ 977745 w 1239235"/>
                <a:gd name="connsiteY9" fmla="*/ 104374 h 804343"/>
                <a:gd name="connsiteX10" fmla="*/ 982821 w 1239235"/>
                <a:gd name="connsiteY10" fmla="*/ 104886 h 804343"/>
                <a:gd name="connsiteX11" fmla="*/ 1022865 w 1239235"/>
                <a:gd name="connsiteY11" fmla="*/ 60412 h 804343"/>
                <a:gd name="connsiteX12" fmla="*/ 1053859 w 1239235"/>
                <a:gd name="connsiteY12" fmla="*/ 60311 h 804343"/>
                <a:gd name="connsiteX13" fmla="*/ 1064318 w 1239235"/>
                <a:gd name="connsiteY13" fmla="*/ 76462 h 804343"/>
                <a:gd name="connsiteX14" fmla="*/ 1080640 w 1239235"/>
                <a:gd name="connsiteY14" fmla="*/ 123349 h 804343"/>
                <a:gd name="connsiteX15" fmla="*/ 1081060 w 1239235"/>
                <a:gd name="connsiteY15" fmla="*/ 131170 h 804343"/>
                <a:gd name="connsiteX16" fmla="*/ 1116226 w 1239235"/>
                <a:gd name="connsiteY16" fmla="*/ 150258 h 804343"/>
                <a:gd name="connsiteX17" fmla="*/ 1239235 w 1239235"/>
                <a:gd name="connsiteY17" fmla="*/ 381609 h 804343"/>
                <a:gd name="connsiteX18" fmla="*/ 1239235 w 1239235"/>
                <a:gd name="connsiteY18" fmla="*/ 525343 h 804343"/>
                <a:gd name="connsiteX19" fmla="*/ 960235 w 1239235"/>
                <a:gd name="connsiteY19" fmla="*/ 804343 h 804343"/>
                <a:gd name="connsiteX20" fmla="*/ 686903 w 1239235"/>
                <a:gd name="connsiteY20" fmla="*/ 581571 h 804343"/>
                <a:gd name="connsiteX21" fmla="*/ 683439 w 1239235"/>
                <a:gd name="connsiteY21" fmla="*/ 547206 h 804343"/>
                <a:gd name="connsiteX22" fmla="*/ 682616 w 1239235"/>
                <a:gd name="connsiteY22" fmla="*/ 546465 h 804343"/>
                <a:gd name="connsiteX23" fmla="*/ 684417 w 1239235"/>
                <a:gd name="connsiteY23" fmla="*/ 542118 h 804343"/>
                <a:gd name="connsiteX24" fmla="*/ 619617 w 1239235"/>
                <a:gd name="connsiteY24" fmla="*/ 477318 h 804343"/>
                <a:gd name="connsiteX25" fmla="*/ 554817 w 1239235"/>
                <a:gd name="connsiteY25" fmla="*/ 542118 h 804343"/>
                <a:gd name="connsiteX26" fmla="*/ 556618 w 1239235"/>
                <a:gd name="connsiteY26" fmla="*/ 546466 h 804343"/>
                <a:gd name="connsiteX27" fmla="*/ 555796 w 1239235"/>
                <a:gd name="connsiteY27" fmla="*/ 547206 h 804343"/>
                <a:gd name="connsiteX28" fmla="*/ 552332 w 1239235"/>
                <a:gd name="connsiteY28" fmla="*/ 581571 h 804343"/>
                <a:gd name="connsiteX29" fmla="*/ 279000 w 1239235"/>
                <a:gd name="connsiteY29" fmla="*/ 804343 h 804343"/>
                <a:gd name="connsiteX30" fmla="*/ 0 w 1239235"/>
                <a:gd name="connsiteY30" fmla="*/ 525343 h 804343"/>
                <a:gd name="connsiteX31" fmla="*/ 0 w 1239235"/>
                <a:gd name="connsiteY31" fmla="*/ 381609 h 804343"/>
                <a:gd name="connsiteX32" fmla="*/ 123009 w 1239235"/>
                <a:gd name="connsiteY32" fmla="*/ 150258 h 804343"/>
                <a:gd name="connsiteX33" fmla="*/ 158175 w 1239235"/>
                <a:gd name="connsiteY33" fmla="*/ 131170 h 804343"/>
                <a:gd name="connsiteX34" fmla="*/ 158595 w 1239235"/>
                <a:gd name="connsiteY34" fmla="*/ 123349 h 804343"/>
                <a:gd name="connsiteX35" fmla="*/ 174917 w 1239235"/>
                <a:gd name="connsiteY35" fmla="*/ 76462 h 804343"/>
                <a:gd name="connsiteX36" fmla="*/ 185376 w 1239235"/>
                <a:gd name="connsiteY36" fmla="*/ 60311 h 804343"/>
                <a:gd name="connsiteX37" fmla="*/ 216370 w 1239235"/>
                <a:gd name="connsiteY37" fmla="*/ 60412 h 804343"/>
                <a:gd name="connsiteX38" fmla="*/ 256414 w 1239235"/>
                <a:gd name="connsiteY38" fmla="*/ 104886 h 804343"/>
                <a:gd name="connsiteX39" fmla="*/ 261490 w 1239235"/>
                <a:gd name="connsiteY39" fmla="*/ 104374 h 804343"/>
                <a:gd name="connsiteX40" fmla="*/ 263369 w 1239235"/>
                <a:gd name="connsiteY40" fmla="*/ 69374 h 804343"/>
                <a:gd name="connsiteX41" fmla="*/ 279691 w 1239235"/>
                <a:gd name="connsiteY41" fmla="*/ 22487 h 804343"/>
                <a:gd name="connsiteX42" fmla="*/ 290151 w 1239235"/>
                <a:gd name="connsiteY42" fmla="*/ 6336 h 804343"/>
                <a:gd name="connsiteX43" fmla="*/ 306298 w 1239235"/>
                <a:gd name="connsiteY43" fmla="*/ 0 h 804343"/>
                <a:gd name="connsiteX0" fmla="*/ 306298 w 1239235"/>
                <a:gd name="connsiteY0" fmla="*/ 0 h 804343"/>
                <a:gd name="connsiteX1" fmla="*/ 321144 w 1239235"/>
                <a:gd name="connsiteY1" fmla="*/ 6437 h 804343"/>
                <a:gd name="connsiteX2" fmla="*/ 446415 w 1239235"/>
                <a:gd name="connsiteY2" fmla="*/ 145564 h 804343"/>
                <a:gd name="connsiteX3" fmla="*/ 604052 w 1239235"/>
                <a:gd name="connsiteY3" fmla="*/ 147118 h 804343"/>
                <a:gd name="connsiteX4" fmla="*/ 793209 w 1239235"/>
                <a:gd name="connsiteY4" fmla="*/ 145564 h 804343"/>
                <a:gd name="connsiteX5" fmla="*/ 918091 w 1239235"/>
                <a:gd name="connsiteY5" fmla="*/ 6437 h 804343"/>
                <a:gd name="connsiteX6" fmla="*/ 932937 w 1239235"/>
                <a:gd name="connsiteY6" fmla="*/ 0 h 804343"/>
                <a:gd name="connsiteX7" fmla="*/ 949084 w 1239235"/>
                <a:gd name="connsiteY7" fmla="*/ 6336 h 804343"/>
                <a:gd name="connsiteX8" fmla="*/ 959544 w 1239235"/>
                <a:gd name="connsiteY8" fmla="*/ 22487 h 804343"/>
                <a:gd name="connsiteX9" fmla="*/ 975866 w 1239235"/>
                <a:gd name="connsiteY9" fmla="*/ 69374 h 804343"/>
                <a:gd name="connsiteX10" fmla="*/ 977745 w 1239235"/>
                <a:gd name="connsiteY10" fmla="*/ 104374 h 804343"/>
                <a:gd name="connsiteX11" fmla="*/ 982821 w 1239235"/>
                <a:gd name="connsiteY11" fmla="*/ 104886 h 804343"/>
                <a:gd name="connsiteX12" fmla="*/ 1022865 w 1239235"/>
                <a:gd name="connsiteY12" fmla="*/ 60412 h 804343"/>
                <a:gd name="connsiteX13" fmla="*/ 1053859 w 1239235"/>
                <a:gd name="connsiteY13" fmla="*/ 60311 h 804343"/>
                <a:gd name="connsiteX14" fmla="*/ 1064318 w 1239235"/>
                <a:gd name="connsiteY14" fmla="*/ 76462 h 804343"/>
                <a:gd name="connsiteX15" fmla="*/ 1080640 w 1239235"/>
                <a:gd name="connsiteY15" fmla="*/ 123349 h 804343"/>
                <a:gd name="connsiteX16" fmla="*/ 1081060 w 1239235"/>
                <a:gd name="connsiteY16" fmla="*/ 131170 h 804343"/>
                <a:gd name="connsiteX17" fmla="*/ 1116226 w 1239235"/>
                <a:gd name="connsiteY17" fmla="*/ 150258 h 804343"/>
                <a:gd name="connsiteX18" fmla="*/ 1239235 w 1239235"/>
                <a:gd name="connsiteY18" fmla="*/ 381609 h 804343"/>
                <a:gd name="connsiteX19" fmla="*/ 1239235 w 1239235"/>
                <a:gd name="connsiteY19" fmla="*/ 525343 h 804343"/>
                <a:gd name="connsiteX20" fmla="*/ 960235 w 1239235"/>
                <a:gd name="connsiteY20" fmla="*/ 804343 h 804343"/>
                <a:gd name="connsiteX21" fmla="*/ 686903 w 1239235"/>
                <a:gd name="connsiteY21" fmla="*/ 581571 h 804343"/>
                <a:gd name="connsiteX22" fmla="*/ 683439 w 1239235"/>
                <a:gd name="connsiteY22" fmla="*/ 547206 h 804343"/>
                <a:gd name="connsiteX23" fmla="*/ 682616 w 1239235"/>
                <a:gd name="connsiteY23" fmla="*/ 546465 h 804343"/>
                <a:gd name="connsiteX24" fmla="*/ 684417 w 1239235"/>
                <a:gd name="connsiteY24" fmla="*/ 542118 h 804343"/>
                <a:gd name="connsiteX25" fmla="*/ 619617 w 1239235"/>
                <a:gd name="connsiteY25" fmla="*/ 477318 h 804343"/>
                <a:gd name="connsiteX26" fmla="*/ 554817 w 1239235"/>
                <a:gd name="connsiteY26" fmla="*/ 542118 h 804343"/>
                <a:gd name="connsiteX27" fmla="*/ 556618 w 1239235"/>
                <a:gd name="connsiteY27" fmla="*/ 546466 h 804343"/>
                <a:gd name="connsiteX28" fmla="*/ 555796 w 1239235"/>
                <a:gd name="connsiteY28" fmla="*/ 547206 h 804343"/>
                <a:gd name="connsiteX29" fmla="*/ 552332 w 1239235"/>
                <a:gd name="connsiteY29" fmla="*/ 581571 h 804343"/>
                <a:gd name="connsiteX30" fmla="*/ 279000 w 1239235"/>
                <a:gd name="connsiteY30" fmla="*/ 804343 h 804343"/>
                <a:gd name="connsiteX31" fmla="*/ 0 w 1239235"/>
                <a:gd name="connsiteY31" fmla="*/ 525343 h 804343"/>
                <a:gd name="connsiteX32" fmla="*/ 0 w 1239235"/>
                <a:gd name="connsiteY32" fmla="*/ 381609 h 804343"/>
                <a:gd name="connsiteX33" fmla="*/ 123009 w 1239235"/>
                <a:gd name="connsiteY33" fmla="*/ 150258 h 804343"/>
                <a:gd name="connsiteX34" fmla="*/ 158175 w 1239235"/>
                <a:gd name="connsiteY34" fmla="*/ 131170 h 804343"/>
                <a:gd name="connsiteX35" fmla="*/ 158595 w 1239235"/>
                <a:gd name="connsiteY35" fmla="*/ 123349 h 804343"/>
                <a:gd name="connsiteX36" fmla="*/ 174917 w 1239235"/>
                <a:gd name="connsiteY36" fmla="*/ 76462 h 804343"/>
                <a:gd name="connsiteX37" fmla="*/ 185376 w 1239235"/>
                <a:gd name="connsiteY37" fmla="*/ 60311 h 804343"/>
                <a:gd name="connsiteX38" fmla="*/ 216370 w 1239235"/>
                <a:gd name="connsiteY38" fmla="*/ 60412 h 804343"/>
                <a:gd name="connsiteX39" fmla="*/ 256414 w 1239235"/>
                <a:gd name="connsiteY39" fmla="*/ 104886 h 804343"/>
                <a:gd name="connsiteX40" fmla="*/ 261490 w 1239235"/>
                <a:gd name="connsiteY40" fmla="*/ 104374 h 804343"/>
                <a:gd name="connsiteX41" fmla="*/ 263369 w 1239235"/>
                <a:gd name="connsiteY41" fmla="*/ 69374 h 804343"/>
                <a:gd name="connsiteX42" fmla="*/ 279691 w 1239235"/>
                <a:gd name="connsiteY42" fmla="*/ 22487 h 804343"/>
                <a:gd name="connsiteX43" fmla="*/ 290151 w 1239235"/>
                <a:gd name="connsiteY43" fmla="*/ 6336 h 804343"/>
                <a:gd name="connsiteX44" fmla="*/ 306298 w 1239235"/>
                <a:gd name="connsiteY44" fmla="*/ 0 h 804343"/>
                <a:gd name="connsiteX0" fmla="*/ 306298 w 1239235"/>
                <a:gd name="connsiteY0" fmla="*/ 0 h 804343"/>
                <a:gd name="connsiteX1" fmla="*/ 321144 w 1239235"/>
                <a:gd name="connsiteY1" fmla="*/ 6437 h 804343"/>
                <a:gd name="connsiteX2" fmla="*/ 446415 w 1239235"/>
                <a:gd name="connsiteY2" fmla="*/ 145564 h 804343"/>
                <a:gd name="connsiteX3" fmla="*/ 619927 w 1239235"/>
                <a:gd name="connsiteY3" fmla="*/ 258243 h 804343"/>
                <a:gd name="connsiteX4" fmla="*/ 793209 w 1239235"/>
                <a:gd name="connsiteY4" fmla="*/ 145564 h 804343"/>
                <a:gd name="connsiteX5" fmla="*/ 918091 w 1239235"/>
                <a:gd name="connsiteY5" fmla="*/ 6437 h 804343"/>
                <a:gd name="connsiteX6" fmla="*/ 932937 w 1239235"/>
                <a:gd name="connsiteY6" fmla="*/ 0 h 804343"/>
                <a:gd name="connsiteX7" fmla="*/ 949084 w 1239235"/>
                <a:gd name="connsiteY7" fmla="*/ 6336 h 804343"/>
                <a:gd name="connsiteX8" fmla="*/ 959544 w 1239235"/>
                <a:gd name="connsiteY8" fmla="*/ 22487 h 804343"/>
                <a:gd name="connsiteX9" fmla="*/ 975866 w 1239235"/>
                <a:gd name="connsiteY9" fmla="*/ 69374 h 804343"/>
                <a:gd name="connsiteX10" fmla="*/ 977745 w 1239235"/>
                <a:gd name="connsiteY10" fmla="*/ 104374 h 804343"/>
                <a:gd name="connsiteX11" fmla="*/ 982821 w 1239235"/>
                <a:gd name="connsiteY11" fmla="*/ 104886 h 804343"/>
                <a:gd name="connsiteX12" fmla="*/ 1022865 w 1239235"/>
                <a:gd name="connsiteY12" fmla="*/ 60412 h 804343"/>
                <a:gd name="connsiteX13" fmla="*/ 1053859 w 1239235"/>
                <a:gd name="connsiteY13" fmla="*/ 60311 h 804343"/>
                <a:gd name="connsiteX14" fmla="*/ 1064318 w 1239235"/>
                <a:gd name="connsiteY14" fmla="*/ 76462 h 804343"/>
                <a:gd name="connsiteX15" fmla="*/ 1080640 w 1239235"/>
                <a:gd name="connsiteY15" fmla="*/ 123349 h 804343"/>
                <a:gd name="connsiteX16" fmla="*/ 1081060 w 1239235"/>
                <a:gd name="connsiteY16" fmla="*/ 131170 h 804343"/>
                <a:gd name="connsiteX17" fmla="*/ 1116226 w 1239235"/>
                <a:gd name="connsiteY17" fmla="*/ 150258 h 804343"/>
                <a:gd name="connsiteX18" fmla="*/ 1239235 w 1239235"/>
                <a:gd name="connsiteY18" fmla="*/ 381609 h 804343"/>
                <a:gd name="connsiteX19" fmla="*/ 1239235 w 1239235"/>
                <a:gd name="connsiteY19" fmla="*/ 525343 h 804343"/>
                <a:gd name="connsiteX20" fmla="*/ 960235 w 1239235"/>
                <a:gd name="connsiteY20" fmla="*/ 804343 h 804343"/>
                <a:gd name="connsiteX21" fmla="*/ 686903 w 1239235"/>
                <a:gd name="connsiteY21" fmla="*/ 581571 h 804343"/>
                <a:gd name="connsiteX22" fmla="*/ 683439 w 1239235"/>
                <a:gd name="connsiteY22" fmla="*/ 547206 h 804343"/>
                <a:gd name="connsiteX23" fmla="*/ 682616 w 1239235"/>
                <a:gd name="connsiteY23" fmla="*/ 546465 h 804343"/>
                <a:gd name="connsiteX24" fmla="*/ 684417 w 1239235"/>
                <a:gd name="connsiteY24" fmla="*/ 542118 h 804343"/>
                <a:gd name="connsiteX25" fmla="*/ 619617 w 1239235"/>
                <a:gd name="connsiteY25" fmla="*/ 477318 h 804343"/>
                <a:gd name="connsiteX26" fmla="*/ 554817 w 1239235"/>
                <a:gd name="connsiteY26" fmla="*/ 542118 h 804343"/>
                <a:gd name="connsiteX27" fmla="*/ 556618 w 1239235"/>
                <a:gd name="connsiteY27" fmla="*/ 546466 h 804343"/>
                <a:gd name="connsiteX28" fmla="*/ 555796 w 1239235"/>
                <a:gd name="connsiteY28" fmla="*/ 547206 h 804343"/>
                <a:gd name="connsiteX29" fmla="*/ 552332 w 1239235"/>
                <a:gd name="connsiteY29" fmla="*/ 581571 h 804343"/>
                <a:gd name="connsiteX30" fmla="*/ 279000 w 1239235"/>
                <a:gd name="connsiteY30" fmla="*/ 804343 h 804343"/>
                <a:gd name="connsiteX31" fmla="*/ 0 w 1239235"/>
                <a:gd name="connsiteY31" fmla="*/ 525343 h 804343"/>
                <a:gd name="connsiteX32" fmla="*/ 0 w 1239235"/>
                <a:gd name="connsiteY32" fmla="*/ 381609 h 804343"/>
                <a:gd name="connsiteX33" fmla="*/ 123009 w 1239235"/>
                <a:gd name="connsiteY33" fmla="*/ 150258 h 804343"/>
                <a:gd name="connsiteX34" fmla="*/ 158175 w 1239235"/>
                <a:gd name="connsiteY34" fmla="*/ 131170 h 804343"/>
                <a:gd name="connsiteX35" fmla="*/ 158595 w 1239235"/>
                <a:gd name="connsiteY35" fmla="*/ 123349 h 804343"/>
                <a:gd name="connsiteX36" fmla="*/ 174917 w 1239235"/>
                <a:gd name="connsiteY36" fmla="*/ 76462 h 804343"/>
                <a:gd name="connsiteX37" fmla="*/ 185376 w 1239235"/>
                <a:gd name="connsiteY37" fmla="*/ 60311 h 804343"/>
                <a:gd name="connsiteX38" fmla="*/ 216370 w 1239235"/>
                <a:gd name="connsiteY38" fmla="*/ 60412 h 804343"/>
                <a:gd name="connsiteX39" fmla="*/ 256414 w 1239235"/>
                <a:gd name="connsiteY39" fmla="*/ 104886 h 804343"/>
                <a:gd name="connsiteX40" fmla="*/ 261490 w 1239235"/>
                <a:gd name="connsiteY40" fmla="*/ 104374 h 804343"/>
                <a:gd name="connsiteX41" fmla="*/ 263369 w 1239235"/>
                <a:gd name="connsiteY41" fmla="*/ 69374 h 804343"/>
                <a:gd name="connsiteX42" fmla="*/ 279691 w 1239235"/>
                <a:gd name="connsiteY42" fmla="*/ 22487 h 804343"/>
                <a:gd name="connsiteX43" fmla="*/ 290151 w 1239235"/>
                <a:gd name="connsiteY43" fmla="*/ 6336 h 804343"/>
                <a:gd name="connsiteX44" fmla="*/ 306298 w 1239235"/>
                <a:gd name="connsiteY44" fmla="*/ 0 h 804343"/>
                <a:gd name="connsiteX0" fmla="*/ 306298 w 1239235"/>
                <a:gd name="connsiteY0" fmla="*/ 0 h 804343"/>
                <a:gd name="connsiteX1" fmla="*/ 321144 w 1239235"/>
                <a:gd name="connsiteY1" fmla="*/ 6437 h 804343"/>
                <a:gd name="connsiteX2" fmla="*/ 446415 w 1239235"/>
                <a:gd name="connsiteY2" fmla="*/ 145564 h 804343"/>
                <a:gd name="connsiteX3" fmla="*/ 619927 w 1239235"/>
                <a:gd name="connsiteY3" fmla="*/ 258243 h 804343"/>
                <a:gd name="connsiteX4" fmla="*/ 793209 w 1239235"/>
                <a:gd name="connsiteY4" fmla="*/ 145564 h 804343"/>
                <a:gd name="connsiteX5" fmla="*/ 918091 w 1239235"/>
                <a:gd name="connsiteY5" fmla="*/ 6437 h 804343"/>
                <a:gd name="connsiteX6" fmla="*/ 932937 w 1239235"/>
                <a:gd name="connsiteY6" fmla="*/ 0 h 804343"/>
                <a:gd name="connsiteX7" fmla="*/ 949084 w 1239235"/>
                <a:gd name="connsiteY7" fmla="*/ 6336 h 804343"/>
                <a:gd name="connsiteX8" fmla="*/ 959544 w 1239235"/>
                <a:gd name="connsiteY8" fmla="*/ 22487 h 804343"/>
                <a:gd name="connsiteX9" fmla="*/ 975866 w 1239235"/>
                <a:gd name="connsiteY9" fmla="*/ 69374 h 804343"/>
                <a:gd name="connsiteX10" fmla="*/ 977745 w 1239235"/>
                <a:gd name="connsiteY10" fmla="*/ 104374 h 804343"/>
                <a:gd name="connsiteX11" fmla="*/ 982821 w 1239235"/>
                <a:gd name="connsiteY11" fmla="*/ 104886 h 804343"/>
                <a:gd name="connsiteX12" fmla="*/ 1022865 w 1239235"/>
                <a:gd name="connsiteY12" fmla="*/ 60412 h 804343"/>
                <a:gd name="connsiteX13" fmla="*/ 1053859 w 1239235"/>
                <a:gd name="connsiteY13" fmla="*/ 60311 h 804343"/>
                <a:gd name="connsiteX14" fmla="*/ 1064318 w 1239235"/>
                <a:gd name="connsiteY14" fmla="*/ 76462 h 804343"/>
                <a:gd name="connsiteX15" fmla="*/ 1080640 w 1239235"/>
                <a:gd name="connsiteY15" fmla="*/ 123349 h 804343"/>
                <a:gd name="connsiteX16" fmla="*/ 1081060 w 1239235"/>
                <a:gd name="connsiteY16" fmla="*/ 131170 h 804343"/>
                <a:gd name="connsiteX17" fmla="*/ 1116226 w 1239235"/>
                <a:gd name="connsiteY17" fmla="*/ 150258 h 804343"/>
                <a:gd name="connsiteX18" fmla="*/ 1239235 w 1239235"/>
                <a:gd name="connsiteY18" fmla="*/ 381609 h 804343"/>
                <a:gd name="connsiteX19" fmla="*/ 1239235 w 1239235"/>
                <a:gd name="connsiteY19" fmla="*/ 525343 h 804343"/>
                <a:gd name="connsiteX20" fmla="*/ 960235 w 1239235"/>
                <a:gd name="connsiteY20" fmla="*/ 804343 h 804343"/>
                <a:gd name="connsiteX21" fmla="*/ 686903 w 1239235"/>
                <a:gd name="connsiteY21" fmla="*/ 581571 h 804343"/>
                <a:gd name="connsiteX22" fmla="*/ 683439 w 1239235"/>
                <a:gd name="connsiteY22" fmla="*/ 547206 h 804343"/>
                <a:gd name="connsiteX23" fmla="*/ 682616 w 1239235"/>
                <a:gd name="connsiteY23" fmla="*/ 546465 h 804343"/>
                <a:gd name="connsiteX24" fmla="*/ 684417 w 1239235"/>
                <a:gd name="connsiteY24" fmla="*/ 542118 h 804343"/>
                <a:gd name="connsiteX25" fmla="*/ 619617 w 1239235"/>
                <a:gd name="connsiteY25" fmla="*/ 477318 h 804343"/>
                <a:gd name="connsiteX26" fmla="*/ 554817 w 1239235"/>
                <a:gd name="connsiteY26" fmla="*/ 542118 h 804343"/>
                <a:gd name="connsiteX27" fmla="*/ 556618 w 1239235"/>
                <a:gd name="connsiteY27" fmla="*/ 546466 h 804343"/>
                <a:gd name="connsiteX28" fmla="*/ 555796 w 1239235"/>
                <a:gd name="connsiteY28" fmla="*/ 547206 h 804343"/>
                <a:gd name="connsiteX29" fmla="*/ 552332 w 1239235"/>
                <a:gd name="connsiteY29" fmla="*/ 581571 h 804343"/>
                <a:gd name="connsiteX30" fmla="*/ 279000 w 1239235"/>
                <a:gd name="connsiteY30" fmla="*/ 804343 h 804343"/>
                <a:gd name="connsiteX31" fmla="*/ 0 w 1239235"/>
                <a:gd name="connsiteY31" fmla="*/ 525343 h 804343"/>
                <a:gd name="connsiteX32" fmla="*/ 0 w 1239235"/>
                <a:gd name="connsiteY32" fmla="*/ 381609 h 804343"/>
                <a:gd name="connsiteX33" fmla="*/ 123009 w 1239235"/>
                <a:gd name="connsiteY33" fmla="*/ 150258 h 804343"/>
                <a:gd name="connsiteX34" fmla="*/ 158175 w 1239235"/>
                <a:gd name="connsiteY34" fmla="*/ 131170 h 804343"/>
                <a:gd name="connsiteX35" fmla="*/ 158595 w 1239235"/>
                <a:gd name="connsiteY35" fmla="*/ 123349 h 804343"/>
                <a:gd name="connsiteX36" fmla="*/ 174917 w 1239235"/>
                <a:gd name="connsiteY36" fmla="*/ 76462 h 804343"/>
                <a:gd name="connsiteX37" fmla="*/ 185376 w 1239235"/>
                <a:gd name="connsiteY37" fmla="*/ 60311 h 804343"/>
                <a:gd name="connsiteX38" fmla="*/ 216370 w 1239235"/>
                <a:gd name="connsiteY38" fmla="*/ 60412 h 804343"/>
                <a:gd name="connsiteX39" fmla="*/ 256414 w 1239235"/>
                <a:gd name="connsiteY39" fmla="*/ 104886 h 804343"/>
                <a:gd name="connsiteX40" fmla="*/ 261490 w 1239235"/>
                <a:gd name="connsiteY40" fmla="*/ 104374 h 804343"/>
                <a:gd name="connsiteX41" fmla="*/ 263369 w 1239235"/>
                <a:gd name="connsiteY41" fmla="*/ 69374 h 804343"/>
                <a:gd name="connsiteX42" fmla="*/ 279691 w 1239235"/>
                <a:gd name="connsiteY42" fmla="*/ 22487 h 804343"/>
                <a:gd name="connsiteX43" fmla="*/ 290151 w 1239235"/>
                <a:gd name="connsiteY43" fmla="*/ 6336 h 804343"/>
                <a:gd name="connsiteX44" fmla="*/ 306298 w 1239235"/>
                <a:gd name="connsiteY44" fmla="*/ 0 h 804343"/>
                <a:gd name="connsiteX0" fmla="*/ 306298 w 1239235"/>
                <a:gd name="connsiteY0" fmla="*/ 0 h 804343"/>
                <a:gd name="connsiteX1" fmla="*/ 321144 w 1239235"/>
                <a:gd name="connsiteY1" fmla="*/ 6437 h 804343"/>
                <a:gd name="connsiteX2" fmla="*/ 446415 w 1239235"/>
                <a:gd name="connsiteY2" fmla="*/ 145564 h 804343"/>
                <a:gd name="connsiteX3" fmla="*/ 619927 w 1239235"/>
                <a:gd name="connsiteY3" fmla="*/ 258243 h 804343"/>
                <a:gd name="connsiteX4" fmla="*/ 793209 w 1239235"/>
                <a:gd name="connsiteY4" fmla="*/ 145564 h 804343"/>
                <a:gd name="connsiteX5" fmla="*/ 918091 w 1239235"/>
                <a:gd name="connsiteY5" fmla="*/ 6437 h 804343"/>
                <a:gd name="connsiteX6" fmla="*/ 932937 w 1239235"/>
                <a:gd name="connsiteY6" fmla="*/ 0 h 804343"/>
                <a:gd name="connsiteX7" fmla="*/ 949084 w 1239235"/>
                <a:gd name="connsiteY7" fmla="*/ 6336 h 804343"/>
                <a:gd name="connsiteX8" fmla="*/ 959544 w 1239235"/>
                <a:gd name="connsiteY8" fmla="*/ 22487 h 804343"/>
                <a:gd name="connsiteX9" fmla="*/ 975866 w 1239235"/>
                <a:gd name="connsiteY9" fmla="*/ 69374 h 804343"/>
                <a:gd name="connsiteX10" fmla="*/ 977745 w 1239235"/>
                <a:gd name="connsiteY10" fmla="*/ 104374 h 804343"/>
                <a:gd name="connsiteX11" fmla="*/ 982821 w 1239235"/>
                <a:gd name="connsiteY11" fmla="*/ 104886 h 804343"/>
                <a:gd name="connsiteX12" fmla="*/ 1022865 w 1239235"/>
                <a:gd name="connsiteY12" fmla="*/ 60412 h 804343"/>
                <a:gd name="connsiteX13" fmla="*/ 1053859 w 1239235"/>
                <a:gd name="connsiteY13" fmla="*/ 60311 h 804343"/>
                <a:gd name="connsiteX14" fmla="*/ 1064318 w 1239235"/>
                <a:gd name="connsiteY14" fmla="*/ 76462 h 804343"/>
                <a:gd name="connsiteX15" fmla="*/ 1080640 w 1239235"/>
                <a:gd name="connsiteY15" fmla="*/ 123349 h 804343"/>
                <a:gd name="connsiteX16" fmla="*/ 1081060 w 1239235"/>
                <a:gd name="connsiteY16" fmla="*/ 131170 h 804343"/>
                <a:gd name="connsiteX17" fmla="*/ 1116226 w 1239235"/>
                <a:gd name="connsiteY17" fmla="*/ 150258 h 804343"/>
                <a:gd name="connsiteX18" fmla="*/ 1239235 w 1239235"/>
                <a:gd name="connsiteY18" fmla="*/ 381609 h 804343"/>
                <a:gd name="connsiteX19" fmla="*/ 1239235 w 1239235"/>
                <a:gd name="connsiteY19" fmla="*/ 525343 h 804343"/>
                <a:gd name="connsiteX20" fmla="*/ 960235 w 1239235"/>
                <a:gd name="connsiteY20" fmla="*/ 804343 h 804343"/>
                <a:gd name="connsiteX21" fmla="*/ 686903 w 1239235"/>
                <a:gd name="connsiteY21" fmla="*/ 581571 h 804343"/>
                <a:gd name="connsiteX22" fmla="*/ 683439 w 1239235"/>
                <a:gd name="connsiteY22" fmla="*/ 547206 h 804343"/>
                <a:gd name="connsiteX23" fmla="*/ 682616 w 1239235"/>
                <a:gd name="connsiteY23" fmla="*/ 546465 h 804343"/>
                <a:gd name="connsiteX24" fmla="*/ 684417 w 1239235"/>
                <a:gd name="connsiteY24" fmla="*/ 542118 h 804343"/>
                <a:gd name="connsiteX25" fmla="*/ 619617 w 1239235"/>
                <a:gd name="connsiteY25" fmla="*/ 477318 h 804343"/>
                <a:gd name="connsiteX26" fmla="*/ 554817 w 1239235"/>
                <a:gd name="connsiteY26" fmla="*/ 542118 h 804343"/>
                <a:gd name="connsiteX27" fmla="*/ 556618 w 1239235"/>
                <a:gd name="connsiteY27" fmla="*/ 546466 h 804343"/>
                <a:gd name="connsiteX28" fmla="*/ 555796 w 1239235"/>
                <a:gd name="connsiteY28" fmla="*/ 547206 h 804343"/>
                <a:gd name="connsiteX29" fmla="*/ 552332 w 1239235"/>
                <a:gd name="connsiteY29" fmla="*/ 581571 h 804343"/>
                <a:gd name="connsiteX30" fmla="*/ 279000 w 1239235"/>
                <a:gd name="connsiteY30" fmla="*/ 804343 h 804343"/>
                <a:gd name="connsiteX31" fmla="*/ 0 w 1239235"/>
                <a:gd name="connsiteY31" fmla="*/ 525343 h 804343"/>
                <a:gd name="connsiteX32" fmla="*/ 0 w 1239235"/>
                <a:gd name="connsiteY32" fmla="*/ 381609 h 804343"/>
                <a:gd name="connsiteX33" fmla="*/ 123009 w 1239235"/>
                <a:gd name="connsiteY33" fmla="*/ 150258 h 804343"/>
                <a:gd name="connsiteX34" fmla="*/ 158175 w 1239235"/>
                <a:gd name="connsiteY34" fmla="*/ 131170 h 804343"/>
                <a:gd name="connsiteX35" fmla="*/ 158595 w 1239235"/>
                <a:gd name="connsiteY35" fmla="*/ 123349 h 804343"/>
                <a:gd name="connsiteX36" fmla="*/ 174917 w 1239235"/>
                <a:gd name="connsiteY36" fmla="*/ 76462 h 804343"/>
                <a:gd name="connsiteX37" fmla="*/ 185376 w 1239235"/>
                <a:gd name="connsiteY37" fmla="*/ 60311 h 804343"/>
                <a:gd name="connsiteX38" fmla="*/ 216370 w 1239235"/>
                <a:gd name="connsiteY38" fmla="*/ 60412 h 804343"/>
                <a:gd name="connsiteX39" fmla="*/ 256414 w 1239235"/>
                <a:gd name="connsiteY39" fmla="*/ 104886 h 804343"/>
                <a:gd name="connsiteX40" fmla="*/ 261490 w 1239235"/>
                <a:gd name="connsiteY40" fmla="*/ 104374 h 804343"/>
                <a:gd name="connsiteX41" fmla="*/ 263369 w 1239235"/>
                <a:gd name="connsiteY41" fmla="*/ 69374 h 804343"/>
                <a:gd name="connsiteX42" fmla="*/ 279691 w 1239235"/>
                <a:gd name="connsiteY42" fmla="*/ 22487 h 804343"/>
                <a:gd name="connsiteX43" fmla="*/ 290151 w 1239235"/>
                <a:gd name="connsiteY43" fmla="*/ 6336 h 804343"/>
                <a:gd name="connsiteX44" fmla="*/ 306298 w 1239235"/>
                <a:gd name="connsiteY44" fmla="*/ 0 h 804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239235" h="804343">
                  <a:moveTo>
                    <a:pt x="306298" y="0"/>
                  </a:moveTo>
                  <a:cubicBezTo>
                    <a:pt x="311907" y="18"/>
                    <a:pt x="317299" y="2166"/>
                    <a:pt x="321144" y="6437"/>
                  </a:cubicBezTo>
                  <a:lnTo>
                    <a:pt x="446415" y="145564"/>
                  </a:lnTo>
                  <a:cubicBezTo>
                    <a:pt x="496212" y="187532"/>
                    <a:pt x="536728" y="258243"/>
                    <a:pt x="619927" y="258243"/>
                  </a:cubicBezTo>
                  <a:cubicBezTo>
                    <a:pt x="703126" y="258243"/>
                    <a:pt x="743515" y="187532"/>
                    <a:pt x="793209" y="145564"/>
                  </a:cubicBezTo>
                  <a:lnTo>
                    <a:pt x="918091" y="6437"/>
                  </a:lnTo>
                  <a:cubicBezTo>
                    <a:pt x="921936" y="2166"/>
                    <a:pt x="927328" y="18"/>
                    <a:pt x="932937" y="0"/>
                  </a:cubicBezTo>
                  <a:cubicBezTo>
                    <a:pt x="938546" y="-18"/>
                    <a:pt x="944372" y="2093"/>
                    <a:pt x="949084" y="6336"/>
                  </a:cubicBezTo>
                  <a:cubicBezTo>
                    <a:pt x="955649" y="13977"/>
                    <a:pt x="956057" y="17103"/>
                    <a:pt x="959544" y="22487"/>
                  </a:cubicBezTo>
                  <a:cubicBezTo>
                    <a:pt x="967239" y="37573"/>
                    <a:pt x="972697" y="53381"/>
                    <a:pt x="975866" y="69374"/>
                  </a:cubicBezTo>
                  <a:cubicBezTo>
                    <a:pt x="976492" y="81041"/>
                    <a:pt x="977119" y="92707"/>
                    <a:pt x="977745" y="104374"/>
                  </a:cubicBezTo>
                  <a:lnTo>
                    <a:pt x="982821" y="104886"/>
                  </a:lnTo>
                  <a:lnTo>
                    <a:pt x="1022865" y="60412"/>
                  </a:lnTo>
                  <a:cubicBezTo>
                    <a:pt x="1030556" y="51869"/>
                    <a:pt x="1044432" y="51824"/>
                    <a:pt x="1053859" y="60311"/>
                  </a:cubicBezTo>
                  <a:cubicBezTo>
                    <a:pt x="1060424" y="67952"/>
                    <a:pt x="1060831" y="71078"/>
                    <a:pt x="1064318" y="76462"/>
                  </a:cubicBezTo>
                  <a:cubicBezTo>
                    <a:pt x="1072013" y="91548"/>
                    <a:pt x="1077472" y="107356"/>
                    <a:pt x="1080640" y="123349"/>
                  </a:cubicBezTo>
                  <a:lnTo>
                    <a:pt x="1081060" y="131170"/>
                  </a:lnTo>
                  <a:lnTo>
                    <a:pt x="1116226" y="150258"/>
                  </a:lnTo>
                  <a:cubicBezTo>
                    <a:pt x="1190441" y="200396"/>
                    <a:pt x="1239235" y="285305"/>
                    <a:pt x="1239235" y="381609"/>
                  </a:cubicBezTo>
                  <a:lnTo>
                    <a:pt x="1239235" y="525343"/>
                  </a:lnTo>
                  <a:cubicBezTo>
                    <a:pt x="1239235" y="679430"/>
                    <a:pt x="1114322" y="804343"/>
                    <a:pt x="960235" y="804343"/>
                  </a:cubicBezTo>
                  <a:cubicBezTo>
                    <a:pt x="825409" y="804343"/>
                    <a:pt x="712919" y="708707"/>
                    <a:pt x="686903" y="581571"/>
                  </a:cubicBezTo>
                  <a:lnTo>
                    <a:pt x="683439" y="547206"/>
                  </a:lnTo>
                  <a:lnTo>
                    <a:pt x="682616" y="546465"/>
                  </a:lnTo>
                  <a:lnTo>
                    <a:pt x="684417" y="542118"/>
                  </a:lnTo>
                  <a:cubicBezTo>
                    <a:pt x="684417" y="506330"/>
                    <a:pt x="655405" y="477318"/>
                    <a:pt x="619617" y="477318"/>
                  </a:cubicBezTo>
                  <a:cubicBezTo>
                    <a:pt x="583829" y="477318"/>
                    <a:pt x="554817" y="506330"/>
                    <a:pt x="554817" y="542118"/>
                  </a:cubicBezTo>
                  <a:lnTo>
                    <a:pt x="556618" y="546466"/>
                  </a:lnTo>
                  <a:lnTo>
                    <a:pt x="555796" y="547206"/>
                  </a:lnTo>
                  <a:lnTo>
                    <a:pt x="552332" y="581571"/>
                  </a:lnTo>
                  <a:cubicBezTo>
                    <a:pt x="526316" y="708707"/>
                    <a:pt x="413826" y="804343"/>
                    <a:pt x="279000" y="804343"/>
                  </a:cubicBezTo>
                  <a:cubicBezTo>
                    <a:pt x="124913" y="804343"/>
                    <a:pt x="0" y="679430"/>
                    <a:pt x="0" y="525343"/>
                  </a:cubicBezTo>
                  <a:lnTo>
                    <a:pt x="0" y="381609"/>
                  </a:lnTo>
                  <a:cubicBezTo>
                    <a:pt x="0" y="285305"/>
                    <a:pt x="48794" y="200396"/>
                    <a:pt x="123009" y="150258"/>
                  </a:cubicBezTo>
                  <a:lnTo>
                    <a:pt x="158175" y="131170"/>
                  </a:lnTo>
                  <a:lnTo>
                    <a:pt x="158595" y="123349"/>
                  </a:lnTo>
                  <a:cubicBezTo>
                    <a:pt x="161763" y="107356"/>
                    <a:pt x="167222" y="91548"/>
                    <a:pt x="174917" y="76462"/>
                  </a:cubicBezTo>
                  <a:cubicBezTo>
                    <a:pt x="178404" y="71078"/>
                    <a:pt x="178811" y="67952"/>
                    <a:pt x="185376" y="60311"/>
                  </a:cubicBezTo>
                  <a:cubicBezTo>
                    <a:pt x="194803" y="51824"/>
                    <a:pt x="208679" y="51869"/>
                    <a:pt x="216370" y="60412"/>
                  </a:cubicBezTo>
                  <a:lnTo>
                    <a:pt x="256414" y="104886"/>
                  </a:lnTo>
                  <a:lnTo>
                    <a:pt x="261490" y="104374"/>
                  </a:lnTo>
                  <a:cubicBezTo>
                    <a:pt x="262116" y="92707"/>
                    <a:pt x="262743" y="81041"/>
                    <a:pt x="263369" y="69374"/>
                  </a:cubicBezTo>
                  <a:cubicBezTo>
                    <a:pt x="266538" y="53381"/>
                    <a:pt x="271996" y="37573"/>
                    <a:pt x="279691" y="22487"/>
                  </a:cubicBezTo>
                  <a:cubicBezTo>
                    <a:pt x="283178" y="17103"/>
                    <a:pt x="283586" y="13977"/>
                    <a:pt x="290151" y="6336"/>
                  </a:cubicBezTo>
                  <a:cubicBezTo>
                    <a:pt x="294863" y="2093"/>
                    <a:pt x="300689" y="-18"/>
                    <a:pt x="306298" y="0"/>
                  </a:cubicBezTo>
                  <a:close/>
                </a:path>
              </a:pathLst>
            </a:custGeom>
            <a:solidFill>
              <a:srgbClr val="89E219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grpSp>
          <p:nvGrpSpPr>
            <p:cNvPr id="126" name="eyes">
              <a:extLst>
                <a:ext uri="{FF2B5EF4-FFF2-40B4-BE49-F238E27FC236}">
                  <a16:creationId xmlns:a16="http://schemas.microsoft.com/office/drawing/2014/main" id="{0746E509-5A38-7E5E-D112-3B46BCA7B2CE}"/>
                </a:ext>
              </a:extLst>
            </p:cNvPr>
            <p:cNvGrpSpPr/>
            <p:nvPr/>
          </p:nvGrpSpPr>
          <p:grpSpPr>
            <a:xfrm>
              <a:off x="2034770" y="2795467"/>
              <a:ext cx="1068993" cy="497402"/>
              <a:chOff x="2032982" y="3487223"/>
              <a:chExt cx="1068993" cy="497402"/>
            </a:xfrm>
          </p:grpSpPr>
          <p:sp>
            <p:nvSpPr>
              <p:cNvPr id="123" name="eye right">
                <a:extLst>
                  <a:ext uri="{FF2B5EF4-FFF2-40B4-BE49-F238E27FC236}">
                    <a16:creationId xmlns:a16="http://schemas.microsoft.com/office/drawing/2014/main" id="{4A7BBBC1-DE65-CCEB-6ECB-5BC4971F9A59}"/>
                  </a:ext>
                </a:extLst>
              </p:cNvPr>
              <p:cNvSpPr/>
              <p:nvPr/>
            </p:nvSpPr>
            <p:spPr>
              <a:xfrm>
                <a:off x="2715607" y="3487223"/>
                <a:ext cx="386368" cy="497402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RU"/>
              </a:p>
            </p:txBody>
          </p:sp>
          <p:sp>
            <p:nvSpPr>
              <p:cNvPr id="125" name="eye left">
                <a:extLst>
                  <a:ext uri="{FF2B5EF4-FFF2-40B4-BE49-F238E27FC236}">
                    <a16:creationId xmlns:a16="http://schemas.microsoft.com/office/drawing/2014/main" id="{C7F0CF0B-EE21-ED52-A230-8392802B69EF}"/>
                  </a:ext>
                </a:extLst>
              </p:cNvPr>
              <p:cNvSpPr/>
              <p:nvPr/>
            </p:nvSpPr>
            <p:spPr>
              <a:xfrm>
                <a:off x="2032982" y="3487223"/>
                <a:ext cx="386368" cy="497402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RU"/>
              </a:p>
            </p:txBody>
          </p:sp>
          <p:sp>
            <p:nvSpPr>
              <p:cNvPr id="122" name="pupil right">
                <a:extLst>
                  <a:ext uri="{FF2B5EF4-FFF2-40B4-BE49-F238E27FC236}">
                    <a16:creationId xmlns:a16="http://schemas.microsoft.com/office/drawing/2014/main" id="{B5BB5C06-9DE8-EAAE-5C97-57D5D7F4D8E1}"/>
                  </a:ext>
                </a:extLst>
              </p:cNvPr>
              <p:cNvSpPr/>
              <p:nvPr/>
            </p:nvSpPr>
            <p:spPr>
              <a:xfrm>
                <a:off x="2788632" y="3599284"/>
                <a:ext cx="180000" cy="277391"/>
              </a:xfrm>
              <a:custGeom>
                <a:avLst/>
                <a:gdLst>
                  <a:gd name="connsiteX0" fmla="*/ 90000 w 180000"/>
                  <a:gd name="connsiteY0" fmla="*/ 0 h 277391"/>
                  <a:gd name="connsiteX1" fmla="*/ 180000 w 180000"/>
                  <a:gd name="connsiteY1" fmla="*/ 90000 h 277391"/>
                  <a:gd name="connsiteX2" fmla="*/ 180000 w 180000"/>
                  <a:gd name="connsiteY2" fmla="*/ 187391 h 277391"/>
                  <a:gd name="connsiteX3" fmla="*/ 90000 w 180000"/>
                  <a:gd name="connsiteY3" fmla="*/ 277391 h 277391"/>
                  <a:gd name="connsiteX4" fmla="*/ 0 w 180000"/>
                  <a:gd name="connsiteY4" fmla="*/ 187391 h 277391"/>
                  <a:gd name="connsiteX5" fmla="*/ 0 w 180000"/>
                  <a:gd name="connsiteY5" fmla="*/ 110724 h 277391"/>
                  <a:gd name="connsiteX6" fmla="*/ 23729 w 180000"/>
                  <a:gd name="connsiteY6" fmla="*/ 105933 h 277391"/>
                  <a:gd name="connsiteX7" fmla="*/ 62519 w 180000"/>
                  <a:gd name="connsiteY7" fmla="*/ 47412 h 277391"/>
                  <a:gd name="connsiteX8" fmla="*/ 57528 w 180000"/>
                  <a:gd name="connsiteY8" fmla="*/ 22690 h 277391"/>
                  <a:gd name="connsiteX9" fmla="*/ 49489 w 180000"/>
                  <a:gd name="connsiteY9" fmla="*/ 10767 h 277391"/>
                  <a:gd name="connsiteX10" fmla="*/ 54968 w 180000"/>
                  <a:gd name="connsiteY10" fmla="*/ 7073 h 277391"/>
                  <a:gd name="connsiteX11" fmla="*/ 90000 w 180000"/>
                  <a:gd name="connsiteY11" fmla="*/ 0 h 277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80000" h="277391">
                    <a:moveTo>
                      <a:pt x="90000" y="0"/>
                    </a:moveTo>
                    <a:cubicBezTo>
                      <a:pt x="139706" y="0"/>
                      <a:pt x="180000" y="40294"/>
                      <a:pt x="180000" y="90000"/>
                    </a:cubicBezTo>
                    <a:lnTo>
                      <a:pt x="180000" y="187391"/>
                    </a:lnTo>
                    <a:cubicBezTo>
                      <a:pt x="180000" y="237097"/>
                      <a:pt x="139706" y="277391"/>
                      <a:pt x="90000" y="277391"/>
                    </a:cubicBezTo>
                    <a:cubicBezTo>
                      <a:pt x="40294" y="277391"/>
                      <a:pt x="0" y="237097"/>
                      <a:pt x="0" y="187391"/>
                    </a:cubicBezTo>
                    <a:lnTo>
                      <a:pt x="0" y="110724"/>
                    </a:lnTo>
                    <a:lnTo>
                      <a:pt x="23729" y="105933"/>
                    </a:lnTo>
                    <a:cubicBezTo>
                      <a:pt x="46524" y="96292"/>
                      <a:pt x="62519" y="73720"/>
                      <a:pt x="62519" y="47412"/>
                    </a:cubicBezTo>
                    <a:cubicBezTo>
                      <a:pt x="62519" y="38643"/>
                      <a:pt x="60742" y="30289"/>
                      <a:pt x="57528" y="22690"/>
                    </a:cubicBezTo>
                    <a:lnTo>
                      <a:pt x="49489" y="10767"/>
                    </a:lnTo>
                    <a:lnTo>
                      <a:pt x="54968" y="7073"/>
                    </a:lnTo>
                    <a:cubicBezTo>
                      <a:pt x="65735" y="2519"/>
                      <a:pt x="77574" y="0"/>
                      <a:pt x="90000" y="0"/>
                    </a:cubicBezTo>
                    <a:close/>
                  </a:path>
                </a:pathLst>
              </a:custGeom>
              <a:solidFill>
                <a:srgbClr val="4B4B4B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24" name="pupil left">
                <a:extLst>
                  <a:ext uri="{FF2B5EF4-FFF2-40B4-BE49-F238E27FC236}">
                    <a16:creationId xmlns:a16="http://schemas.microsoft.com/office/drawing/2014/main" id="{E4994BBC-EBEC-C502-D69B-A864A4937EE2}"/>
                  </a:ext>
                </a:extLst>
              </p:cNvPr>
              <p:cNvSpPr/>
              <p:nvPr/>
            </p:nvSpPr>
            <p:spPr>
              <a:xfrm>
                <a:off x="2169507" y="3599284"/>
                <a:ext cx="180000" cy="277391"/>
              </a:xfrm>
              <a:custGeom>
                <a:avLst/>
                <a:gdLst>
                  <a:gd name="connsiteX0" fmla="*/ 90000 w 180000"/>
                  <a:gd name="connsiteY0" fmla="*/ 0 h 277391"/>
                  <a:gd name="connsiteX1" fmla="*/ 180000 w 180000"/>
                  <a:gd name="connsiteY1" fmla="*/ 90000 h 277391"/>
                  <a:gd name="connsiteX2" fmla="*/ 180000 w 180000"/>
                  <a:gd name="connsiteY2" fmla="*/ 187391 h 277391"/>
                  <a:gd name="connsiteX3" fmla="*/ 90000 w 180000"/>
                  <a:gd name="connsiteY3" fmla="*/ 277391 h 277391"/>
                  <a:gd name="connsiteX4" fmla="*/ 0 w 180000"/>
                  <a:gd name="connsiteY4" fmla="*/ 187391 h 277391"/>
                  <a:gd name="connsiteX5" fmla="*/ 0 w 180000"/>
                  <a:gd name="connsiteY5" fmla="*/ 110724 h 277391"/>
                  <a:gd name="connsiteX6" fmla="*/ 23729 w 180000"/>
                  <a:gd name="connsiteY6" fmla="*/ 105933 h 277391"/>
                  <a:gd name="connsiteX7" fmla="*/ 62519 w 180000"/>
                  <a:gd name="connsiteY7" fmla="*/ 47412 h 277391"/>
                  <a:gd name="connsiteX8" fmla="*/ 57528 w 180000"/>
                  <a:gd name="connsiteY8" fmla="*/ 22690 h 277391"/>
                  <a:gd name="connsiteX9" fmla="*/ 49489 w 180000"/>
                  <a:gd name="connsiteY9" fmla="*/ 10767 h 277391"/>
                  <a:gd name="connsiteX10" fmla="*/ 54968 w 180000"/>
                  <a:gd name="connsiteY10" fmla="*/ 7073 h 277391"/>
                  <a:gd name="connsiteX11" fmla="*/ 90000 w 180000"/>
                  <a:gd name="connsiteY11" fmla="*/ 0 h 277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80000" h="277391">
                    <a:moveTo>
                      <a:pt x="90000" y="0"/>
                    </a:moveTo>
                    <a:cubicBezTo>
                      <a:pt x="139706" y="0"/>
                      <a:pt x="180000" y="40294"/>
                      <a:pt x="180000" y="90000"/>
                    </a:cubicBezTo>
                    <a:lnTo>
                      <a:pt x="180000" y="187391"/>
                    </a:lnTo>
                    <a:cubicBezTo>
                      <a:pt x="180000" y="237097"/>
                      <a:pt x="139706" y="277391"/>
                      <a:pt x="90000" y="277391"/>
                    </a:cubicBezTo>
                    <a:cubicBezTo>
                      <a:pt x="40294" y="277391"/>
                      <a:pt x="0" y="237097"/>
                      <a:pt x="0" y="187391"/>
                    </a:cubicBezTo>
                    <a:lnTo>
                      <a:pt x="0" y="110724"/>
                    </a:lnTo>
                    <a:lnTo>
                      <a:pt x="23729" y="105933"/>
                    </a:lnTo>
                    <a:cubicBezTo>
                      <a:pt x="46524" y="96292"/>
                      <a:pt x="62519" y="73720"/>
                      <a:pt x="62519" y="47412"/>
                    </a:cubicBezTo>
                    <a:cubicBezTo>
                      <a:pt x="62519" y="38643"/>
                      <a:pt x="60742" y="30289"/>
                      <a:pt x="57528" y="22690"/>
                    </a:cubicBezTo>
                    <a:lnTo>
                      <a:pt x="49489" y="10767"/>
                    </a:lnTo>
                    <a:lnTo>
                      <a:pt x="54968" y="7073"/>
                    </a:lnTo>
                    <a:cubicBezTo>
                      <a:pt x="65735" y="2519"/>
                      <a:pt x="77574" y="0"/>
                      <a:pt x="90000" y="0"/>
                    </a:cubicBezTo>
                    <a:close/>
                  </a:path>
                </a:pathLst>
              </a:custGeom>
              <a:solidFill>
                <a:srgbClr val="4B4B4B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</p:grpSp>
        <p:grpSp>
          <p:nvGrpSpPr>
            <p:cNvPr id="248" name="eyelids">
              <a:extLst>
                <a:ext uri="{FF2B5EF4-FFF2-40B4-BE49-F238E27FC236}">
                  <a16:creationId xmlns:a16="http://schemas.microsoft.com/office/drawing/2014/main" id="{17651F9E-0E9B-4CD7-7916-69A78536751D}"/>
                </a:ext>
              </a:extLst>
            </p:cNvPr>
            <p:cNvGrpSpPr/>
            <p:nvPr/>
          </p:nvGrpSpPr>
          <p:grpSpPr>
            <a:xfrm>
              <a:off x="1997767" y="3058964"/>
              <a:ext cx="1142999" cy="273933"/>
              <a:chOff x="2000251" y="3753298"/>
              <a:chExt cx="1142999" cy="273933"/>
            </a:xfrm>
          </p:grpSpPr>
          <p:sp>
            <p:nvSpPr>
              <p:cNvPr id="246" name="eyelid right">
                <a:extLst>
                  <a:ext uri="{FF2B5EF4-FFF2-40B4-BE49-F238E27FC236}">
                    <a16:creationId xmlns:a16="http://schemas.microsoft.com/office/drawing/2014/main" id="{6C20BFA8-9472-4308-B4FF-A0D0FD7C88AA}"/>
                  </a:ext>
                </a:extLst>
              </p:cNvPr>
              <p:cNvSpPr/>
              <p:nvPr/>
            </p:nvSpPr>
            <p:spPr>
              <a:xfrm>
                <a:off x="2701074" y="3753298"/>
                <a:ext cx="442176" cy="273933"/>
              </a:xfrm>
              <a:custGeom>
                <a:avLst/>
                <a:gdLst>
                  <a:gd name="connsiteX0" fmla="*/ 442176 w 442176"/>
                  <a:gd name="connsiteY0" fmla="*/ 0 h 273933"/>
                  <a:gd name="connsiteX1" fmla="*/ 442176 w 442176"/>
                  <a:gd name="connsiteY1" fmla="*/ 37359 h 273933"/>
                  <a:gd name="connsiteX2" fmla="*/ 205602 w 442176"/>
                  <a:gd name="connsiteY2" fmla="*/ 273933 h 273933"/>
                  <a:gd name="connsiteX3" fmla="*/ 9431 w 442176"/>
                  <a:gd name="connsiteY3" fmla="*/ 169630 h 273933"/>
                  <a:gd name="connsiteX4" fmla="*/ 0 w 442176"/>
                  <a:gd name="connsiteY4" fmla="*/ 152253 h 273933"/>
                  <a:gd name="connsiteX0" fmla="*/ 442176 w 442176"/>
                  <a:gd name="connsiteY0" fmla="*/ 0 h 273933"/>
                  <a:gd name="connsiteX1" fmla="*/ 442176 w 442176"/>
                  <a:gd name="connsiteY1" fmla="*/ 37359 h 273933"/>
                  <a:gd name="connsiteX2" fmla="*/ 205602 w 442176"/>
                  <a:gd name="connsiteY2" fmla="*/ 273933 h 273933"/>
                  <a:gd name="connsiteX3" fmla="*/ 9431 w 442176"/>
                  <a:gd name="connsiteY3" fmla="*/ 169630 h 273933"/>
                  <a:gd name="connsiteX4" fmla="*/ 0 w 442176"/>
                  <a:gd name="connsiteY4" fmla="*/ 152253 h 273933"/>
                  <a:gd name="connsiteX5" fmla="*/ 207226 w 442176"/>
                  <a:gd name="connsiteY5" fmla="*/ 82102 h 273933"/>
                  <a:gd name="connsiteX6" fmla="*/ 442176 w 442176"/>
                  <a:gd name="connsiteY6" fmla="*/ 0 h 273933"/>
                  <a:gd name="connsiteX0" fmla="*/ 442176 w 442176"/>
                  <a:gd name="connsiteY0" fmla="*/ 0 h 273933"/>
                  <a:gd name="connsiteX1" fmla="*/ 442176 w 442176"/>
                  <a:gd name="connsiteY1" fmla="*/ 37359 h 273933"/>
                  <a:gd name="connsiteX2" fmla="*/ 205602 w 442176"/>
                  <a:gd name="connsiteY2" fmla="*/ 273933 h 273933"/>
                  <a:gd name="connsiteX3" fmla="*/ 9431 w 442176"/>
                  <a:gd name="connsiteY3" fmla="*/ 169630 h 273933"/>
                  <a:gd name="connsiteX4" fmla="*/ 0 w 442176"/>
                  <a:gd name="connsiteY4" fmla="*/ 152253 h 273933"/>
                  <a:gd name="connsiteX5" fmla="*/ 197701 w 442176"/>
                  <a:gd name="connsiteY5" fmla="*/ 72577 h 273933"/>
                  <a:gd name="connsiteX6" fmla="*/ 442176 w 442176"/>
                  <a:gd name="connsiteY6" fmla="*/ 0 h 273933"/>
                  <a:gd name="connsiteX0" fmla="*/ 442176 w 442176"/>
                  <a:gd name="connsiteY0" fmla="*/ 0 h 273933"/>
                  <a:gd name="connsiteX1" fmla="*/ 442176 w 442176"/>
                  <a:gd name="connsiteY1" fmla="*/ 37359 h 273933"/>
                  <a:gd name="connsiteX2" fmla="*/ 205602 w 442176"/>
                  <a:gd name="connsiteY2" fmla="*/ 273933 h 273933"/>
                  <a:gd name="connsiteX3" fmla="*/ 9431 w 442176"/>
                  <a:gd name="connsiteY3" fmla="*/ 169630 h 273933"/>
                  <a:gd name="connsiteX4" fmla="*/ 0 w 442176"/>
                  <a:gd name="connsiteY4" fmla="*/ 152253 h 273933"/>
                  <a:gd name="connsiteX5" fmla="*/ 197701 w 442176"/>
                  <a:gd name="connsiteY5" fmla="*/ 72577 h 273933"/>
                  <a:gd name="connsiteX6" fmla="*/ 442176 w 442176"/>
                  <a:gd name="connsiteY6" fmla="*/ 0 h 273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2176" h="273933">
                    <a:moveTo>
                      <a:pt x="442176" y="0"/>
                    </a:moveTo>
                    <a:lnTo>
                      <a:pt x="442176" y="37359"/>
                    </a:lnTo>
                    <a:cubicBezTo>
                      <a:pt x="442176" y="168015"/>
                      <a:pt x="336258" y="273933"/>
                      <a:pt x="205602" y="273933"/>
                    </a:cubicBezTo>
                    <a:cubicBezTo>
                      <a:pt x="123942" y="273933"/>
                      <a:pt x="51945" y="232559"/>
                      <a:pt x="9431" y="169630"/>
                    </a:cubicBezTo>
                    <a:lnTo>
                      <a:pt x="0" y="152253"/>
                    </a:lnTo>
                    <a:cubicBezTo>
                      <a:pt x="31378" y="136078"/>
                      <a:pt x="124005" y="97952"/>
                      <a:pt x="197701" y="72577"/>
                    </a:cubicBezTo>
                    <a:cubicBezTo>
                      <a:pt x="271397" y="47202"/>
                      <a:pt x="401430" y="5870"/>
                      <a:pt x="442176" y="0"/>
                    </a:cubicBezTo>
                    <a:close/>
                  </a:path>
                </a:pathLst>
              </a:custGeom>
              <a:solidFill>
                <a:srgbClr val="89E219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247" name="eyelid left">
                <a:extLst>
                  <a:ext uri="{FF2B5EF4-FFF2-40B4-BE49-F238E27FC236}">
                    <a16:creationId xmlns:a16="http://schemas.microsoft.com/office/drawing/2014/main" id="{E7C98AD6-3425-3E8B-4847-6AC46791996E}"/>
                  </a:ext>
                </a:extLst>
              </p:cNvPr>
              <p:cNvSpPr/>
              <p:nvPr/>
            </p:nvSpPr>
            <p:spPr>
              <a:xfrm flipH="1">
                <a:off x="2000251" y="3753298"/>
                <a:ext cx="442176" cy="273933"/>
              </a:xfrm>
              <a:custGeom>
                <a:avLst/>
                <a:gdLst>
                  <a:gd name="connsiteX0" fmla="*/ 442176 w 442176"/>
                  <a:gd name="connsiteY0" fmla="*/ 0 h 273933"/>
                  <a:gd name="connsiteX1" fmla="*/ 442176 w 442176"/>
                  <a:gd name="connsiteY1" fmla="*/ 37359 h 273933"/>
                  <a:gd name="connsiteX2" fmla="*/ 205602 w 442176"/>
                  <a:gd name="connsiteY2" fmla="*/ 273933 h 273933"/>
                  <a:gd name="connsiteX3" fmla="*/ 9431 w 442176"/>
                  <a:gd name="connsiteY3" fmla="*/ 169630 h 273933"/>
                  <a:gd name="connsiteX4" fmla="*/ 0 w 442176"/>
                  <a:gd name="connsiteY4" fmla="*/ 152253 h 273933"/>
                  <a:gd name="connsiteX0" fmla="*/ 442176 w 442176"/>
                  <a:gd name="connsiteY0" fmla="*/ 0 h 273933"/>
                  <a:gd name="connsiteX1" fmla="*/ 442176 w 442176"/>
                  <a:gd name="connsiteY1" fmla="*/ 37359 h 273933"/>
                  <a:gd name="connsiteX2" fmla="*/ 205602 w 442176"/>
                  <a:gd name="connsiteY2" fmla="*/ 273933 h 273933"/>
                  <a:gd name="connsiteX3" fmla="*/ 9431 w 442176"/>
                  <a:gd name="connsiteY3" fmla="*/ 169630 h 273933"/>
                  <a:gd name="connsiteX4" fmla="*/ 0 w 442176"/>
                  <a:gd name="connsiteY4" fmla="*/ 152253 h 273933"/>
                  <a:gd name="connsiteX5" fmla="*/ 207226 w 442176"/>
                  <a:gd name="connsiteY5" fmla="*/ 82102 h 273933"/>
                  <a:gd name="connsiteX6" fmla="*/ 442176 w 442176"/>
                  <a:gd name="connsiteY6" fmla="*/ 0 h 273933"/>
                  <a:gd name="connsiteX0" fmla="*/ 442176 w 442176"/>
                  <a:gd name="connsiteY0" fmla="*/ 0 h 273933"/>
                  <a:gd name="connsiteX1" fmla="*/ 442176 w 442176"/>
                  <a:gd name="connsiteY1" fmla="*/ 37359 h 273933"/>
                  <a:gd name="connsiteX2" fmla="*/ 205602 w 442176"/>
                  <a:gd name="connsiteY2" fmla="*/ 273933 h 273933"/>
                  <a:gd name="connsiteX3" fmla="*/ 9431 w 442176"/>
                  <a:gd name="connsiteY3" fmla="*/ 169630 h 273933"/>
                  <a:gd name="connsiteX4" fmla="*/ 0 w 442176"/>
                  <a:gd name="connsiteY4" fmla="*/ 152253 h 273933"/>
                  <a:gd name="connsiteX5" fmla="*/ 197701 w 442176"/>
                  <a:gd name="connsiteY5" fmla="*/ 72577 h 273933"/>
                  <a:gd name="connsiteX6" fmla="*/ 442176 w 442176"/>
                  <a:gd name="connsiteY6" fmla="*/ 0 h 273933"/>
                  <a:gd name="connsiteX0" fmla="*/ 442176 w 442176"/>
                  <a:gd name="connsiteY0" fmla="*/ 0 h 273933"/>
                  <a:gd name="connsiteX1" fmla="*/ 442176 w 442176"/>
                  <a:gd name="connsiteY1" fmla="*/ 37359 h 273933"/>
                  <a:gd name="connsiteX2" fmla="*/ 205602 w 442176"/>
                  <a:gd name="connsiteY2" fmla="*/ 273933 h 273933"/>
                  <a:gd name="connsiteX3" fmla="*/ 9431 w 442176"/>
                  <a:gd name="connsiteY3" fmla="*/ 169630 h 273933"/>
                  <a:gd name="connsiteX4" fmla="*/ 0 w 442176"/>
                  <a:gd name="connsiteY4" fmla="*/ 152253 h 273933"/>
                  <a:gd name="connsiteX5" fmla="*/ 197701 w 442176"/>
                  <a:gd name="connsiteY5" fmla="*/ 72577 h 273933"/>
                  <a:gd name="connsiteX6" fmla="*/ 442176 w 442176"/>
                  <a:gd name="connsiteY6" fmla="*/ 0 h 273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2176" h="273933">
                    <a:moveTo>
                      <a:pt x="442176" y="0"/>
                    </a:moveTo>
                    <a:lnTo>
                      <a:pt x="442176" y="37359"/>
                    </a:lnTo>
                    <a:cubicBezTo>
                      <a:pt x="442176" y="168015"/>
                      <a:pt x="336258" y="273933"/>
                      <a:pt x="205602" y="273933"/>
                    </a:cubicBezTo>
                    <a:cubicBezTo>
                      <a:pt x="123942" y="273933"/>
                      <a:pt x="51945" y="232559"/>
                      <a:pt x="9431" y="169630"/>
                    </a:cubicBezTo>
                    <a:lnTo>
                      <a:pt x="0" y="152253"/>
                    </a:lnTo>
                    <a:cubicBezTo>
                      <a:pt x="31378" y="136078"/>
                      <a:pt x="124005" y="97952"/>
                      <a:pt x="197701" y="72577"/>
                    </a:cubicBezTo>
                    <a:cubicBezTo>
                      <a:pt x="271397" y="47202"/>
                      <a:pt x="401430" y="5870"/>
                      <a:pt x="442176" y="0"/>
                    </a:cubicBezTo>
                    <a:close/>
                  </a:path>
                </a:pathLst>
              </a:custGeom>
              <a:solidFill>
                <a:srgbClr val="89E219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</p:grpSp>
      </p:grpSp>
      <p:grpSp>
        <p:nvGrpSpPr>
          <p:cNvPr id="5" name="beak">
            <a:extLst>
              <a:ext uri="{FF2B5EF4-FFF2-40B4-BE49-F238E27FC236}">
                <a16:creationId xmlns:a16="http://schemas.microsoft.com/office/drawing/2014/main" id="{E0BE0508-E91A-BE57-DE12-25C59073C494}"/>
              </a:ext>
            </a:extLst>
          </p:cNvPr>
          <p:cNvGrpSpPr/>
          <p:nvPr/>
        </p:nvGrpSpPr>
        <p:grpSpPr>
          <a:xfrm>
            <a:off x="2474926" y="3078378"/>
            <a:ext cx="192693" cy="344505"/>
            <a:chOff x="2474926" y="3114472"/>
            <a:chExt cx="192693" cy="344505"/>
          </a:xfrm>
        </p:grpSpPr>
        <p:sp>
          <p:nvSpPr>
            <p:cNvPr id="113" name="beak lower">
              <a:extLst>
                <a:ext uri="{FF2B5EF4-FFF2-40B4-BE49-F238E27FC236}">
                  <a16:creationId xmlns:a16="http://schemas.microsoft.com/office/drawing/2014/main" id="{02FFA542-D6FB-0F33-AD91-2D5CB7B6A55C}"/>
                </a:ext>
              </a:extLst>
            </p:cNvPr>
            <p:cNvSpPr/>
            <p:nvPr/>
          </p:nvSpPr>
          <p:spPr>
            <a:xfrm>
              <a:off x="2474926" y="3114472"/>
              <a:ext cx="192693" cy="344505"/>
            </a:xfrm>
            <a:prstGeom prst="roundRect">
              <a:avLst>
                <a:gd name="adj" fmla="val 50000"/>
              </a:avLst>
            </a:prstGeom>
            <a:solidFill>
              <a:srgbClr val="F49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114" name="beak inner">
              <a:extLst>
                <a:ext uri="{FF2B5EF4-FFF2-40B4-BE49-F238E27FC236}">
                  <a16:creationId xmlns:a16="http://schemas.microsoft.com/office/drawing/2014/main" id="{D3E73B2E-931F-7873-99EC-74B1138ADB65}"/>
                </a:ext>
              </a:extLst>
            </p:cNvPr>
            <p:cNvSpPr/>
            <p:nvPr/>
          </p:nvSpPr>
          <p:spPr>
            <a:xfrm>
              <a:off x="2499272" y="3146222"/>
              <a:ext cx="144000" cy="255606"/>
            </a:xfrm>
            <a:prstGeom prst="roundRect">
              <a:avLst>
                <a:gd name="adj" fmla="val 50000"/>
              </a:avLst>
            </a:prstGeom>
            <a:solidFill>
              <a:srgbClr val="B66E28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</p:grpSp>
      <p:grpSp>
        <p:nvGrpSpPr>
          <p:cNvPr id="14" name="beak top">
            <a:extLst>
              <a:ext uri="{FF2B5EF4-FFF2-40B4-BE49-F238E27FC236}">
                <a16:creationId xmlns:a16="http://schemas.microsoft.com/office/drawing/2014/main" id="{73B4489E-251D-207F-5C10-DD303FD9B89D}"/>
              </a:ext>
            </a:extLst>
          </p:cNvPr>
          <p:cNvGrpSpPr/>
          <p:nvPr/>
        </p:nvGrpSpPr>
        <p:grpSpPr>
          <a:xfrm>
            <a:off x="2431894" y="3066831"/>
            <a:ext cx="274745" cy="142909"/>
            <a:chOff x="2431894" y="3066831"/>
            <a:chExt cx="274745" cy="142909"/>
          </a:xfrm>
        </p:grpSpPr>
        <p:sp>
          <p:nvSpPr>
            <p:cNvPr id="141" name="beak upper">
              <a:extLst>
                <a:ext uri="{FF2B5EF4-FFF2-40B4-BE49-F238E27FC236}">
                  <a16:creationId xmlns:a16="http://schemas.microsoft.com/office/drawing/2014/main" id="{708D843F-3DD4-7E2B-3671-23E7264B1DBC}"/>
                </a:ext>
              </a:extLst>
            </p:cNvPr>
            <p:cNvSpPr/>
            <p:nvPr/>
          </p:nvSpPr>
          <p:spPr>
            <a:xfrm>
              <a:off x="2431894" y="3066831"/>
              <a:ext cx="274745" cy="142909"/>
            </a:xfrm>
            <a:custGeom>
              <a:avLst/>
              <a:gdLst>
                <a:gd name="connsiteX0" fmla="*/ 137301 w 274745"/>
                <a:gd name="connsiteY0" fmla="*/ 0 h 142909"/>
                <a:gd name="connsiteX1" fmla="*/ 268233 w 274745"/>
                <a:gd name="connsiteY1" fmla="*/ 86788 h 142909"/>
                <a:gd name="connsiteX2" fmla="*/ 274745 w 274745"/>
                <a:gd name="connsiteY2" fmla="*/ 119041 h 142909"/>
                <a:gd name="connsiteX3" fmla="*/ 139379 w 274745"/>
                <a:gd name="connsiteY3" fmla="*/ 142909 h 142909"/>
                <a:gd name="connsiteX4" fmla="*/ 0 w 274745"/>
                <a:gd name="connsiteY4" fmla="*/ 118333 h 142909"/>
                <a:gd name="connsiteX5" fmla="*/ 6369 w 274745"/>
                <a:gd name="connsiteY5" fmla="*/ 86788 h 142909"/>
                <a:gd name="connsiteX6" fmla="*/ 137301 w 274745"/>
                <a:gd name="connsiteY6" fmla="*/ 0 h 142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4745" h="142909">
                  <a:moveTo>
                    <a:pt x="137301" y="0"/>
                  </a:moveTo>
                  <a:cubicBezTo>
                    <a:pt x="196160" y="0"/>
                    <a:pt x="246661" y="35786"/>
                    <a:pt x="268233" y="86788"/>
                  </a:cubicBezTo>
                  <a:lnTo>
                    <a:pt x="274745" y="119041"/>
                  </a:lnTo>
                  <a:lnTo>
                    <a:pt x="139379" y="142909"/>
                  </a:lnTo>
                  <a:lnTo>
                    <a:pt x="0" y="118333"/>
                  </a:lnTo>
                  <a:lnTo>
                    <a:pt x="6369" y="86788"/>
                  </a:lnTo>
                  <a:cubicBezTo>
                    <a:pt x="27941" y="35786"/>
                    <a:pt x="78442" y="0"/>
                    <a:pt x="137301" y="0"/>
                  </a:cubicBezTo>
                  <a:close/>
                </a:path>
              </a:pathLst>
            </a:custGeom>
            <a:solidFill>
              <a:srgbClr val="FFC2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144" name="beak highlight">
              <a:extLst>
                <a:ext uri="{FF2B5EF4-FFF2-40B4-BE49-F238E27FC236}">
                  <a16:creationId xmlns:a16="http://schemas.microsoft.com/office/drawing/2014/main" id="{A7F0F95B-9566-7EF8-43DE-7F937D3DEAF0}"/>
                </a:ext>
              </a:extLst>
            </p:cNvPr>
            <p:cNvSpPr/>
            <p:nvPr/>
          </p:nvSpPr>
          <p:spPr>
            <a:xfrm rot="8100000">
              <a:off x="2539820" y="3086467"/>
              <a:ext cx="56273" cy="53759"/>
            </a:xfrm>
            <a:custGeom>
              <a:avLst/>
              <a:gdLst>
                <a:gd name="connsiteX0" fmla="*/ 57412 w 133350"/>
                <a:gd name="connsiteY0" fmla="*/ 132703 h 133350"/>
                <a:gd name="connsiteX1" fmla="*/ 1139 w 133350"/>
                <a:gd name="connsiteY1" fmla="*/ 78944 h 133350"/>
                <a:gd name="connsiteX2" fmla="*/ 66675 w 133350"/>
                <a:gd name="connsiteY2" fmla="*/ 66675 h 133350"/>
                <a:gd name="connsiteX3" fmla="*/ 57412 w 133350"/>
                <a:gd name="connsiteY3" fmla="*/ 132703 h 133350"/>
                <a:gd name="connsiteX0" fmla="*/ 65536 w 156976"/>
                <a:gd name="connsiteY0" fmla="*/ 0 h 91440"/>
                <a:gd name="connsiteX1" fmla="*/ 56273 w 156976"/>
                <a:gd name="connsiteY1" fmla="*/ 66028 h 91440"/>
                <a:gd name="connsiteX2" fmla="*/ 0 w 156976"/>
                <a:gd name="connsiteY2" fmla="*/ 12269 h 91440"/>
                <a:gd name="connsiteX3" fmla="*/ 156976 w 156976"/>
                <a:gd name="connsiteY3" fmla="*/ 91440 h 91440"/>
                <a:gd name="connsiteX0" fmla="*/ 65536 w 65536"/>
                <a:gd name="connsiteY0" fmla="*/ 0 h 66028"/>
                <a:gd name="connsiteX1" fmla="*/ 56273 w 65536"/>
                <a:gd name="connsiteY1" fmla="*/ 66028 h 66028"/>
                <a:gd name="connsiteX2" fmla="*/ 0 w 65536"/>
                <a:gd name="connsiteY2" fmla="*/ 12269 h 66028"/>
                <a:gd name="connsiteX0" fmla="*/ 56273 w 56273"/>
                <a:gd name="connsiteY0" fmla="*/ 53759 h 53759"/>
                <a:gd name="connsiteX1" fmla="*/ 0 w 56273"/>
                <a:gd name="connsiteY1" fmla="*/ 0 h 5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6273" h="53759">
                  <a:moveTo>
                    <a:pt x="56273" y="53759"/>
                  </a:moveTo>
                  <a:cubicBezTo>
                    <a:pt x="27918" y="49781"/>
                    <a:pt x="5269" y="28143"/>
                    <a:pt x="0" y="0"/>
                  </a:cubicBezTo>
                </a:path>
              </a:pathLst>
            </a:custGeom>
            <a:noFill/>
            <a:ln w="38100" cap="rnd">
              <a:solidFill>
                <a:srgbClr val="FFDE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>
                <a:solidFill>
                  <a:schemeClr val="tx1"/>
                </a:solidFill>
              </a:endParaRPr>
            </a:p>
          </p:txBody>
        </p:sp>
      </p:grpSp>
      <p:sp>
        <p:nvSpPr>
          <p:cNvPr id="2" name="duolingo">
            <a:extLst>
              <a:ext uri="{FF2B5EF4-FFF2-40B4-BE49-F238E27FC236}">
                <a16:creationId xmlns:a16="http://schemas.microsoft.com/office/drawing/2014/main" id="{CC50050F-965B-643A-A97E-EAA135A0AE84}"/>
              </a:ext>
            </a:extLst>
          </p:cNvPr>
          <p:cNvSpPr txBox="1"/>
          <p:nvPr/>
        </p:nvSpPr>
        <p:spPr>
          <a:xfrm>
            <a:off x="0" y="4682772"/>
            <a:ext cx="51435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600" dirty="0" err="1">
                <a:solidFill>
                  <a:srgbClr val="43C000"/>
                </a:solidFill>
                <a:latin typeface="Feather Bold" pitchFamily="82" charset="77"/>
              </a:rPr>
              <a:t>powerpingo</a:t>
            </a:r>
            <a:endParaRPr lang="en-US" sz="5600" dirty="0">
              <a:solidFill>
                <a:srgbClr val="43C000"/>
              </a:solidFill>
              <a:latin typeface="Feather Bold" pitchFamily="82" charset="77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CFB687-3766-6E55-235D-EE666AF5B335}"/>
              </a:ext>
            </a:extLst>
          </p:cNvPr>
          <p:cNvSpPr txBox="1"/>
          <p:nvPr/>
        </p:nvSpPr>
        <p:spPr>
          <a:xfrm>
            <a:off x="195750" y="5829785"/>
            <a:ext cx="4752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>
                <a:solidFill>
                  <a:srgbClr val="43C000"/>
                </a:solidFill>
                <a:latin typeface="DINRoundPro-Medi" panose="020B0504020101020102" pitchFamily="34" charset="77"/>
              </a:rPr>
              <a:t>Изучи</a:t>
            </a:r>
            <a:r>
              <a:rPr lang="en-RU" sz="2200" dirty="0">
                <a:solidFill>
                  <a:srgbClr val="43C000"/>
                </a:solidFill>
                <a:latin typeface="DINRoundPro-Medi" panose="020B0504020101020102" pitchFamily="34" charset="77"/>
              </a:rPr>
              <a:t> </a:t>
            </a:r>
            <a:r>
              <a:rPr lang="ru-RU" sz="2200" dirty="0">
                <a:solidFill>
                  <a:srgbClr val="43C000"/>
                </a:solidFill>
                <a:latin typeface="DINRoundPro-Medi" panose="020B0504020101020102" pitchFamily="34" charset="77"/>
              </a:rPr>
              <a:t>неочевидное применение </a:t>
            </a:r>
            <a:r>
              <a:rPr lang="en-RU" sz="2200" dirty="0">
                <a:solidFill>
                  <a:srgbClr val="43C000"/>
                </a:solidFill>
                <a:latin typeface="DINRoundPro-Medi" panose="020B0504020101020102" pitchFamily="34" charset="77"/>
              </a:rPr>
              <a:t>PowerPoint</a:t>
            </a:r>
            <a:r>
              <a:rPr lang="ru-RU" sz="2200" dirty="0">
                <a:solidFill>
                  <a:srgbClr val="43C000"/>
                </a:solidFill>
                <a:latin typeface="DINRoundPro-Medi" panose="020B0504020101020102" pitchFamily="34" charset="77"/>
              </a:rPr>
              <a:t> для своих проектов</a:t>
            </a:r>
            <a:endParaRPr lang="en-RU" sz="2200" dirty="0">
              <a:solidFill>
                <a:srgbClr val="43C000"/>
              </a:solidFill>
              <a:latin typeface="DINRoundPro-Medi" panose="020B0504020101020102" pitchFamily="34" charset="77"/>
            </a:endParaRP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CE4BAD9F-8213-84E6-5666-4D85D7C1F5F2}"/>
              </a:ext>
            </a:extLst>
          </p:cNvPr>
          <p:cNvSpPr/>
          <p:nvPr/>
        </p:nvSpPr>
        <p:spPr>
          <a:xfrm>
            <a:off x="195750" y="8145278"/>
            <a:ext cx="4752000" cy="612000"/>
          </a:xfrm>
          <a:prstGeom prst="roundRect">
            <a:avLst>
              <a:gd name="adj" fmla="val 33125"/>
            </a:avLst>
          </a:prstGeom>
          <a:solidFill>
            <a:srgbClr val="89E319"/>
          </a:solidFill>
          <a:ln>
            <a:noFill/>
          </a:ln>
          <a:effectLst>
            <a:outerShdw dist="50800" dir="5400000" algn="t" rotWithShape="0">
              <a:srgbClr val="42C002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131F23"/>
                </a:solidFill>
                <a:latin typeface="DINRoundPro-Medi" panose="020B0504020101020102" pitchFamily="34" charset="77"/>
              </a:rPr>
              <a:t>НАЧАТЬ ОБУЧЕНИЕ</a:t>
            </a:r>
            <a:endParaRPr lang="en-RU" dirty="0">
              <a:solidFill>
                <a:srgbClr val="131F23"/>
              </a:solidFill>
              <a:latin typeface="DINRoundPro-Medi" panose="020B0504020101020102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452794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6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6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Rot by="1200000">
                                      <p:cBhvr>
                                        <p:cTn id="10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" presetClass="entr" presetSubtype="4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6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6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8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Rot by="-1200000">
                                      <p:cBhvr>
                                        <p:cTn id="16" dur="2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2" presetClass="entr" presetSubtype="4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6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6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8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Rot by="-600000">
                                      <p:cBhvr>
                                        <p:cTn id="22" dur="2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2" presetClass="entr" presetSubtype="4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6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6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8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Rot by="600000">
                                      <p:cBhvr>
                                        <p:cTn id="28" dur="2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2" presetClass="entr" presetSubtype="4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6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6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6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6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6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6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00"/>
                            </p:stCondLst>
                            <p:childTnLst>
                              <p:par>
                                <p:cTn id="4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00"/>
                            </p:stCondLst>
                            <p:childTnLst>
                              <p:par>
                                <p:cTn id="4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300"/>
                            </p:stCondLst>
                            <p:childTnLst>
                              <p:par>
                                <p:cTn id="5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2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2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6" grpId="0"/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31F2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hair base">
            <a:extLst>
              <a:ext uri="{FF2B5EF4-FFF2-40B4-BE49-F238E27FC236}">
                <a16:creationId xmlns:a16="http://schemas.microsoft.com/office/drawing/2014/main" id="{18AD5E91-95E4-C97D-80A1-8BF0AB1895B5}"/>
              </a:ext>
            </a:extLst>
          </p:cNvPr>
          <p:cNvSpPr/>
          <p:nvPr/>
        </p:nvSpPr>
        <p:spPr>
          <a:xfrm>
            <a:off x="451164" y="2122987"/>
            <a:ext cx="1175314" cy="1179839"/>
          </a:xfrm>
          <a:custGeom>
            <a:avLst/>
            <a:gdLst>
              <a:gd name="connsiteX0" fmla="*/ 1174987 w 1175314"/>
              <a:gd name="connsiteY0" fmla="*/ 1148114 h 1179839"/>
              <a:gd name="connsiteX1" fmla="*/ 1064410 w 1175314"/>
              <a:gd name="connsiteY1" fmla="*/ 412173 h 1179839"/>
              <a:gd name="connsiteX2" fmla="*/ 587603 w 1175314"/>
              <a:gd name="connsiteY2" fmla="*/ 0 h 1179839"/>
              <a:gd name="connsiteX3" fmla="*/ 587603 w 1175314"/>
              <a:gd name="connsiteY3" fmla="*/ 0 h 1179839"/>
              <a:gd name="connsiteX4" fmla="*/ 110886 w 1175314"/>
              <a:gd name="connsiteY4" fmla="*/ 412173 h 1179839"/>
              <a:gd name="connsiteX5" fmla="*/ 308 w 1175314"/>
              <a:gd name="connsiteY5" fmla="*/ 1148114 h 1179839"/>
              <a:gd name="connsiteX6" fmla="*/ 27442 w 1175314"/>
              <a:gd name="connsiteY6" fmla="*/ 1179840 h 1179839"/>
              <a:gd name="connsiteX7" fmla="*/ 1147853 w 1175314"/>
              <a:gd name="connsiteY7" fmla="*/ 1179840 h 1179839"/>
              <a:gd name="connsiteX8" fmla="*/ 1174987 w 1175314"/>
              <a:gd name="connsiteY8" fmla="*/ 1148114 h 11798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75314" h="1179839">
                <a:moveTo>
                  <a:pt x="1174987" y="1148114"/>
                </a:moveTo>
                <a:lnTo>
                  <a:pt x="1064410" y="412173"/>
                </a:lnTo>
                <a:cubicBezTo>
                  <a:pt x="1028762" y="175207"/>
                  <a:pt x="826139" y="0"/>
                  <a:pt x="587603" y="0"/>
                </a:cubicBezTo>
                <a:lnTo>
                  <a:pt x="587603" y="0"/>
                </a:lnTo>
                <a:cubicBezTo>
                  <a:pt x="349156" y="0"/>
                  <a:pt x="146533" y="175207"/>
                  <a:pt x="110886" y="412173"/>
                </a:cubicBezTo>
                <a:lnTo>
                  <a:pt x="308" y="1148114"/>
                </a:lnTo>
                <a:cubicBezTo>
                  <a:pt x="-2175" y="1164779"/>
                  <a:pt x="10683" y="1179840"/>
                  <a:pt x="27442" y="1179840"/>
                </a:cubicBezTo>
                <a:lnTo>
                  <a:pt x="1147853" y="1179840"/>
                </a:lnTo>
                <a:cubicBezTo>
                  <a:pt x="1164612" y="1179840"/>
                  <a:pt x="1177559" y="1164779"/>
                  <a:pt x="1174987" y="1148114"/>
                </a:cubicBezTo>
                <a:close/>
              </a:path>
            </a:pathLst>
          </a:custGeom>
          <a:solidFill>
            <a:srgbClr val="A570FF"/>
          </a:solidFill>
          <a:ln w="8814" cap="flat">
            <a:noFill/>
            <a:prstDash val="solid"/>
            <a:miter/>
          </a:ln>
        </p:spPr>
        <p:txBody>
          <a:bodyPr rtlCol="0" anchor="ctr"/>
          <a:lstStyle/>
          <a:p>
            <a:endParaRPr lang="en-RU"/>
          </a:p>
        </p:txBody>
      </p:sp>
      <p:sp>
        <p:nvSpPr>
          <p:cNvPr id="176" name="eyes whites">
            <a:extLst>
              <a:ext uri="{FF2B5EF4-FFF2-40B4-BE49-F238E27FC236}">
                <a16:creationId xmlns:a16="http://schemas.microsoft.com/office/drawing/2014/main" id="{70D813C7-A0E0-5900-E656-F83264BAC603}"/>
              </a:ext>
            </a:extLst>
          </p:cNvPr>
          <p:cNvSpPr/>
          <p:nvPr/>
        </p:nvSpPr>
        <p:spPr>
          <a:xfrm>
            <a:off x="721451" y="2446026"/>
            <a:ext cx="635841" cy="3826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U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94F2CCC-313B-9AE7-66A8-CAC9E99D129C}"/>
              </a:ext>
            </a:extLst>
          </p:cNvPr>
          <p:cNvSpPr txBox="1"/>
          <p:nvPr/>
        </p:nvSpPr>
        <p:spPr>
          <a:xfrm>
            <a:off x="119803" y="1262430"/>
            <a:ext cx="475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bg1">
                    <a:lumMod val="95000"/>
                  </a:schemeClr>
                </a:solidFill>
                <a:latin typeface="DINRoundPro-Medi" panose="020B0504020101020102" pitchFamily="34" charset="77"/>
              </a:rPr>
              <a:t>Переведи предложение</a:t>
            </a:r>
            <a:endParaRPr lang="en-RU" sz="2400" dirty="0">
              <a:solidFill>
                <a:schemeClr val="bg1">
                  <a:lumMod val="95000"/>
                </a:schemeClr>
              </a:solidFill>
              <a:latin typeface="DINRoundPro-Medi" panose="020B0504020101020102" pitchFamily="34" charset="77"/>
            </a:endParaRPr>
          </a:p>
        </p:txBody>
      </p:sp>
      <p:grpSp>
        <p:nvGrpSpPr>
          <p:cNvPr id="33" name="status bar">
            <a:extLst>
              <a:ext uri="{FF2B5EF4-FFF2-40B4-BE49-F238E27FC236}">
                <a16:creationId xmlns:a16="http://schemas.microsoft.com/office/drawing/2014/main" id="{1E5C01FA-093E-C62E-DA83-CD24035FBB78}"/>
              </a:ext>
            </a:extLst>
          </p:cNvPr>
          <p:cNvGrpSpPr/>
          <p:nvPr/>
        </p:nvGrpSpPr>
        <p:grpSpPr>
          <a:xfrm>
            <a:off x="793730" y="344228"/>
            <a:ext cx="3348000" cy="203293"/>
            <a:chOff x="798653" y="960431"/>
            <a:chExt cx="3348000" cy="203293"/>
          </a:xfrm>
        </p:grpSpPr>
        <p:sp>
          <p:nvSpPr>
            <p:cNvPr id="30" name="Rounded Rectangle 29">
              <a:extLst>
                <a:ext uri="{FF2B5EF4-FFF2-40B4-BE49-F238E27FC236}">
                  <a16:creationId xmlns:a16="http://schemas.microsoft.com/office/drawing/2014/main" id="{11F36794-92BC-E6EA-0C4F-7C1C6300A097}"/>
                </a:ext>
              </a:extLst>
            </p:cNvPr>
            <p:cNvSpPr/>
            <p:nvPr/>
          </p:nvSpPr>
          <p:spPr>
            <a:xfrm>
              <a:off x="798653" y="960431"/>
              <a:ext cx="3348000" cy="202017"/>
            </a:xfrm>
            <a:prstGeom prst="roundRect">
              <a:avLst>
                <a:gd name="adj" fmla="val 50000"/>
              </a:avLst>
            </a:prstGeom>
            <a:solidFill>
              <a:srgbClr val="38464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32" name="Rounded Rectangle 31">
              <a:extLst>
                <a:ext uri="{FF2B5EF4-FFF2-40B4-BE49-F238E27FC236}">
                  <a16:creationId xmlns:a16="http://schemas.microsoft.com/office/drawing/2014/main" id="{FF4D6D07-3C93-A1EA-ADBB-98E30DCE595B}"/>
                </a:ext>
              </a:extLst>
            </p:cNvPr>
            <p:cNvSpPr/>
            <p:nvPr/>
          </p:nvSpPr>
          <p:spPr>
            <a:xfrm>
              <a:off x="798653" y="961707"/>
              <a:ext cx="1116000" cy="202017"/>
            </a:xfrm>
            <a:prstGeom prst="roundRect">
              <a:avLst>
                <a:gd name="adj" fmla="val 50000"/>
              </a:avLst>
            </a:prstGeom>
            <a:solidFill>
              <a:srgbClr val="FFC2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31" name="Rounded Rectangle 30">
              <a:extLst>
                <a:ext uri="{FF2B5EF4-FFF2-40B4-BE49-F238E27FC236}">
                  <a16:creationId xmlns:a16="http://schemas.microsoft.com/office/drawing/2014/main" id="{6FD87D74-3429-10FE-E3D6-5C862470AB39}"/>
                </a:ext>
              </a:extLst>
            </p:cNvPr>
            <p:cNvSpPr/>
            <p:nvPr/>
          </p:nvSpPr>
          <p:spPr>
            <a:xfrm>
              <a:off x="960653" y="996429"/>
              <a:ext cx="792000" cy="72000"/>
            </a:xfrm>
            <a:prstGeom prst="roundRect">
              <a:avLst>
                <a:gd name="adj" fmla="val 50000"/>
              </a:avLst>
            </a:prstGeom>
            <a:solidFill>
              <a:srgbClr val="FFDE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</p:grpSp>
      <p:grpSp>
        <p:nvGrpSpPr>
          <p:cNvPr id="39" name="X">
            <a:extLst>
              <a:ext uri="{FF2B5EF4-FFF2-40B4-BE49-F238E27FC236}">
                <a16:creationId xmlns:a16="http://schemas.microsoft.com/office/drawing/2014/main" id="{CAE1A513-D2D1-B4B3-FF8F-AD424F662621}"/>
              </a:ext>
            </a:extLst>
          </p:cNvPr>
          <p:cNvGrpSpPr/>
          <p:nvPr/>
        </p:nvGrpSpPr>
        <p:grpSpPr>
          <a:xfrm>
            <a:off x="261865" y="312922"/>
            <a:ext cx="270000" cy="270000"/>
            <a:chOff x="257765" y="617218"/>
            <a:chExt cx="270000" cy="270000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97F3FAA4-4ECB-DF36-E946-FED7DCDB2FFD}"/>
                </a:ext>
              </a:extLst>
            </p:cNvPr>
            <p:cNvCxnSpPr>
              <a:cxnSpLocks noChangeAspect="1"/>
            </p:cNvCxnSpPr>
            <p:nvPr/>
          </p:nvCxnSpPr>
          <p:spPr>
            <a:xfrm>
              <a:off x="257765" y="617218"/>
              <a:ext cx="270000" cy="270000"/>
            </a:xfrm>
            <a:prstGeom prst="line">
              <a:avLst/>
            </a:prstGeom>
            <a:ln w="38100" cap="rnd">
              <a:solidFill>
                <a:srgbClr val="38464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51BF21C-1462-745F-D74E-956B75A7E8C7}"/>
                </a:ext>
              </a:extLst>
            </p:cNvPr>
            <p:cNvCxnSpPr>
              <a:cxnSpLocks noChangeAspect="1"/>
            </p:cNvCxnSpPr>
            <p:nvPr/>
          </p:nvCxnSpPr>
          <p:spPr>
            <a:xfrm flipH="1">
              <a:off x="257765" y="617218"/>
              <a:ext cx="270000" cy="270000"/>
            </a:xfrm>
            <a:prstGeom prst="line">
              <a:avLst/>
            </a:prstGeom>
            <a:ln w="38100" cap="rnd">
              <a:solidFill>
                <a:srgbClr val="38464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new software">
            <a:extLst>
              <a:ext uri="{FF2B5EF4-FFF2-40B4-BE49-F238E27FC236}">
                <a16:creationId xmlns:a16="http://schemas.microsoft.com/office/drawing/2014/main" id="{8F69C715-8037-AEC0-1BBB-085D26A82DE7}"/>
              </a:ext>
            </a:extLst>
          </p:cNvPr>
          <p:cNvGrpSpPr/>
          <p:nvPr/>
        </p:nvGrpSpPr>
        <p:grpSpPr>
          <a:xfrm>
            <a:off x="195750" y="847237"/>
            <a:ext cx="3305439" cy="310952"/>
            <a:chOff x="195750" y="1159733"/>
            <a:chExt cx="3305439" cy="310952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9EE3A6FA-D87A-974F-30B0-1917DEE41A45}"/>
                </a:ext>
              </a:extLst>
            </p:cNvPr>
            <p:cNvSpPr txBox="1"/>
            <p:nvPr/>
          </p:nvSpPr>
          <p:spPr>
            <a:xfrm>
              <a:off x="515465" y="1162908"/>
              <a:ext cx="29857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400" dirty="0">
                  <a:solidFill>
                    <a:srgbClr val="CE82FF"/>
                  </a:solidFill>
                  <a:latin typeface="DINRoundPro" panose="020B0504020101020102" pitchFamily="34" charset="77"/>
                </a:rPr>
                <a:t>НЕОЧЕВИДНЫЕ ВОЗМОЖНОСТИ</a:t>
              </a:r>
              <a:endParaRPr lang="en-RU" sz="1400" dirty="0">
                <a:solidFill>
                  <a:srgbClr val="CE82FF"/>
                </a:solidFill>
                <a:latin typeface="DINRoundPro" panose="020B0504020101020102" pitchFamily="34" charset="77"/>
              </a:endParaRPr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09F7E66C-4FE6-5136-7719-F13F357C2814}"/>
                </a:ext>
              </a:extLst>
            </p:cNvPr>
            <p:cNvSpPr/>
            <p:nvPr/>
          </p:nvSpPr>
          <p:spPr>
            <a:xfrm>
              <a:off x="195750" y="1159733"/>
              <a:ext cx="307776" cy="307776"/>
            </a:xfrm>
            <a:prstGeom prst="ellipse">
              <a:avLst/>
            </a:prstGeom>
            <a:solidFill>
              <a:srgbClr val="CE82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grpSp>
          <p:nvGrpSpPr>
            <p:cNvPr id="44" name="new icon">
              <a:extLst>
                <a:ext uri="{FF2B5EF4-FFF2-40B4-BE49-F238E27FC236}">
                  <a16:creationId xmlns:a16="http://schemas.microsoft.com/office/drawing/2014/main" id="{60C3111E-893F-03E2-C453-D0EC78316E6A}"/>
                </a:ext>
              </a:extLst>
            </p:cNvPr>
            <p:cNvGrpSpPr/>
            <p:nvPr/>
          </p:nvGrpSpPr>
          <p:grpSpPr>
            <a:xfrm>
              <a:off x="290063" y="1232570"/>
              <a:ext cx="127683" cy="154521"/>
              <a:chOff x="630868" y="1232570"/>
              <a:chExt cx="127683" cy="154521"/>
            </a:xfrm>
          </p:grpSpPr>
          <p:sp>
            <p:nvSpPr>
              <p:cNvPr id="41" name="Rounded Rectangle 40">
                <a:extLst>
                  <a:ext uri="{FF2B5EF4-FFF2-40B4-BE49-F238E27FC236}">
                    <a16:creationId xmlns:a16="http://schemas.microsoft.com/office/drawing/2014/main" id="{7CB61020-7642-6992-6BE8-06ECC601E6E2}"/>
                  </a:ext>
                </a:extLst>
              </p:cNvPr>
              <p:cNvSpPr/>
              <p:nvPr/>
            </p:nvSpPr>
            <p:spPr>
              <a:xfrm rot="2700000">
                <a:off x="630868" y="1232570"/>
                <a:ext cx="74171" cy="74171"/>
              </a:xfrm>
              <a:prstGeom prst="roundRect">
                <a:avLst/>
              </a:prstGeom>
              <a:solidFill>
                <a:srgbClr val="131F2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2" name="Rounded Rectangle 41">
                <a:extLst>
                  <a:ext uri="{FF2B5EF4-FFF2-40B4-BE49-F238E27FC236}">
                    <a16:creationId xmlns:a16="http://schemas.microsoft.com/office/drawing/2014/main" id="{D0DE4739-2D96-3961-63FF-F4D45BBCE485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2700000">
                <a:off x="715351" y="1297654"/>
                <a:ext cx="43200" cy="43200"/>
              </a:xfrm>
              <a:prstGeom prst="roundRect">
                <a:avLst/>
              </a:prstGeom>
              <a:solidFill>
                <a:srgbClr val="131F2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3" name="Rounded Rectangle 42">
                <a:extLst>
                  <a:ext uri="{FF2B5EF4-FFF2-40B4-BE49-F238E27FC236}">
                    <a16:creationId xmlns:a16="http://schemas.microsoft.com/office/drawing/2014/main" id="{A3D8C586-FC4E-38BE-7C70-0AAECCB73240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2700000">
                <a:off x="668576" y="1358291"/>
                <a:ext cx="28800" cy="28800"/>
              </a:xfrm>
              <a:prstGeom prst="roundRect">
                <a:avLst/>
              </a:prstGeom>
              <a:solidFill>
                <a:srgbClr val="131F2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</p:grp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108E86F0-8D85-9C9C-063A-2D1B06041330}"/>
              </a:ext>
            </a:extLst>
          </p:cNvPr>
          <p:cNvSpPr txBox="1"/>
          <p:nvPr/>
        </p:nvSpPr>
        <p:spPr>
          <a:xfrm>
            <a:off x="4733217" y="264387"/>
            <a:ext cx="27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FF4B4B"/>
                </a:solidFill>
                <a:latin typeface="DIN Next Rounded LT Pro Medium" panose="020F0503020203050203" pitchFamily="34" charset="77"/>
              </a:rPr>
              <a:t>5</a:t>
            </a:r>
            <a:endParaRPr lang="en-RU" dirty="0">
              <a:solidFill>
                <a:srgbClr val="FF4B4B"/>
              </a:solidFill>
              <a:latin typeface="DIN Next Rounded LT Pro Medium" panose="020F0503020203050203" pitchFamily="34" charset="77"/>
            </a:endParaRPr>
          </a:p>
        </p:txBody>
      </p:sp>
      <p:grpSp>
        <p:nvGrpSpPr>
          <p:cNvPr id="63" name="heart">
            <a:extLst>
              <a:ext uri="{FF2B5EF4-FFF2-40B4-BE49-F238E27FC236}">
                <a16:creationId xmlns:a16="http://schemas.microsoft.com/office/drawing/2014/main" id="{4263073B-2E5E-B341-90BB-70D0D4E2CF26}"/>
              </a:ext>
            </a:extLst>
          </p:cNvPr>
          <p:cNvGrpSpPr/>
          <p:nvPr/>
        </p:nvGrpSpPr>
        <p:grpSpPr>
          <a:xfrm>
            <a:off x="4381806" y="241312"/>
            <a:ext cx="298046" cy="298046"/>
            <a:chOff x="3997631" y="553808"/>
            <a:chExt cx="298046" cy="298046"/>
          </a:xfrm>
        </p:grpSpPr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9A47B84A-4C0C-9D1E-88F4-03CE0EB2132B}"/>
                </a:ext>
              </a:extLst>
            </p:cNvPr>
            <p:cNvSpPr/>
            <p:nvPr/>
          </p:nvSpPr>
          <p:spPr>
            <a:xfrm rot="2700000" flipH="1">
              <a:off x="3997631" y="553808"/>
              <a:ext cx="298046" cy="298046"/>
            </a:xfrm>
            <a:custGeom>
              <a:avLst/>
              <a:gdLst>
                <a:gd name="connsiteX0" fmla="*/ 1458943 w 1620905"/>
                <a:gd name="connsiteY0" fmla="*/ 676916 h 1620904"/>
                <a:gd name="connsiteX1" fmla="*/ 1179374 w 1620905"/>
                <a:gd name="connsiteY1" fmla="*/ 526188 h 1620904"/>
                <a:gd name="connsiteX2" fmla="*/ 1102468 w 1620905"/>
                <a:gd name="connsiteY2" fmla="*/ 518435 h 1620904"/>
                <a:gd name="connsiteX3" fmla="*/ 1094716 w 1620905"/>
                <a:gd name="connsiteY3" fmla="*/ 441531 h 1620904"/>
                <a:gd name="connsiteX4" fmla="*/ 552975 w 1620905"/>
                <a:gd name="connsiteY4" fmla="*/ 0 h 1620904"/>
                <a:gd name="connsiteX5" fmla="*/ 0 w 1620905"/>
                <a:gd name="connsiteY5" fmla="*/ 552975 h 1620904"/>
                <a:gd name="connsiteX6" fmla="*/ 0 w 1620905"/>
                <a:gd name="connsiteY6" fmla="*/ 1437214 h 1620904"/>
                <a:gd name="connsiteX7" fmla="*/ 53263 w 1620905"/>
                <a:gd name="connsiteY7" fmla="*/ 1565802 h 1620904"/>
                <a:gd name="connsiteX8" fmla="*/ 54363 w 1620905"/>
                <a:gd name="connsiteY8" fmla="*/ 1566544 h 1620904"/>
                <a:gd name="connsiteX9" fmla="*/ 55103 w 1620905"/>
                <a:gd name="connsiteY9" fmla="*/ 1567641 h 1620904"/>
                <a:gd name="connsiteX10" fmla="*/ 183691 w 1620905"/>
                <a:gd name="connsiteY10" fmla="*/ 1620904 h 1620904"/>
                <a:gd name="connsiteX11" fmla="*/ 1067930 w 1620905"/>
                <a:gd name="connsiteY11" fmla="*/ 1620904 h 1620904"/>
                <a:gd name="connsiteX12" fmla="*/ 1620905 w 1620905"/>
                <a:gd name="connsiteY12" fmla="*/ 1067929 h 1620904"/>
                <a:gd name="connsiteX13" fmla="*/ 1458943 w 1620905"/>
                <a:gd name="connsiteY13" fmla="*/ 676916 h 1620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20905" h="1620904">
                  <a:moveTo>
                    <a:pt x="1458943" y="676916"/>
                  </a:moveTo>
                  <a:cubicBezTo>
                    <a:pt x="1383891" y="601865"/>
                    <a:pt x="1287366" y="548286"/>
                    <a:pt x="1179374" y="526188"/>
                  </a:cubicBezTo>
                  <a:lnTo>
                    <a:pt x="1102468" y="518435"/>
                  </a:lnTo>
                  <a:lnTo>
                    <a:pt x="1094716" y="441531"/>
                  </a:lnTo>
                  <a:cubicBezTo>
                    <a:pt x="1043153" y="189550"/>
                    <a:pt x="820200" y="0"/>
                    <a:pt x="552975" y="0"/>
                  </a:cubicBezTo>
                  <a:cubicBezTo>
                    <a:pt x="247575" y="0"/>
                    <a:pt x="0" y="247575"/>
                    <a:pt x="0" y="552975"/>
                  </a:cubicBezTo>
                  <a:lnTo>
                    <a:pt x="0" y="1437214"/>
                  </a:lnTo>
                  <a:cubicBezTo>
                    <a:pt x="0" y="1487431"/>
                    <a:pt x="20354" y="1532894"/>
                    <a:pt x="53263" y="1565802"/>
                  </a:cubicBezTo>
                  <a:lnTo>
                    <a:pt x="54363" y="1566544"/>
                  </a:lnTo>
                  <a:lnTo>
                    <a:pt x="55103" y="1567641"/>
                  </a:lnTo>
                  <a:cubicBezTo>
                    <a:pt x="88011" y="1600549"/>
                    <a:pt x="133474" y="1620904"/>
                    <a:pt x="183691" y="1620904"/>
                  </a:cubicBezTo>
                  <a:lnTo>
                    <a:pt x="1067930" y="1620904"/>
                  </a:lnTo>
                  <a:cubicBezTo>
                    <a:pt x="1373330" y="1620904"/>
                    <a:pt x="1620905" y="1373329"/>
                    <a:pt x="1620905" y="1067929"/>
                  </a:cubicBezTo>
                  <a:cubicBezTo>
                    <a:pt x="1620905" y="915229"/>
                    <a:pt x="1559011" y="776985"/>
                    <a:pt x="1458943" y="676916"/>
                  </a:cubicBezTo>
                  <a:close/>
                </a:path>
              </a:pathLst>
            </a:custGeom>
            <a:solidFill>
              <a:srgbClr val="FF4B4B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RU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D031985F-18C7-E2C3-24D9-0159E7ABAC1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35741" y="661449"/>
              <a:ext cx="86400" cy="86400"/>
            </a:xfrm>
            <a:prstGeom prst="ellipse">
              <a:avLst/>
            </a:prstGeom>
            <a:solidFill>
              <a:srgbClr val="FFCA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</p:grpSp>
      <p:sp>
        <p:nvSpPr>
          <p:cNvPr id="115" name="legs">
            <a:extLst>
              <a:ext uri="{FF2B5EF4-FFF2-40B4-BE49-F238E27FC236}">
                <a16:creationId xmlns:a16="http://schemas.microsoft.com/office/drawing/2014/main" id="{38078BE1-D671-68DC-39D2-2B807A432402}"/>
              </a:ext>
            </a:extLst>
          </p:cNvPr>
          <p:cNvSpPr/>
          <p:nvPr/>
        </p:nvSpPr>
        <p:spPr>
          <a:xfrm>
            <a:off x="913636" y="3718732"/>
            <a:ext cx="252000" cy="722576"/>
          </a:xfrm>
          <a:prstGeom prst="rect">
            <a:avLst/>
          </a:prstGeom>
          <a:solidFill>
            <a:srgbClr val="A570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U"/>
          </a:p>
        </p:txBody>
      </p:sp>
      <p:sp>
        <p:nvSpPr>
          <p:cNvPr id="116" name="torso">
            <a:extLst>
              <a:ext uri="{FF2B5EF4-FFF2-40B4-BE49-F238E27FC236}">
                <a16:creationId xmlns:a16="http://schemas.microsoft.com/office/drawing/2014/main" id="{E011E9FE-8C0F-FA9B-489C-D4D4B6D36434}"/>
              </a:ext>
            </a:extLst>
          </p:cNvPr>
          <p:cNvSpPr/>
          <p:nvPr/>
        </p:nvSpPr>
        <p:spPr>
          <a:xfrm>
            <a:off x="915340" y="3123509"/>
            <a:ext cx="252000" cy="595223"/>
          </a:xfrm>
          <a:prstGeom prst="rect">
            <a:avLst/>
          </a:prstGeom>
          <a:solidFill>
            <a:srgbClr val="583F8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U"/>
          </a:p>
        </p:txBody>
      </p:sp>
      <p:sp>
        <p:nvSpPr>
          <p:cNvPr id="117" name="ear">
            <a:extLst>
              <a:ext uri="{FF2B5EF4-FFF2-40B4-BE49-F238E27FC236}">
                <a16:creationId xmlns:a16="http://schemas.microsoft.com/office/drawing/2014/main" id="{9A2CF78B-AF72-2849-AD7B-DBDF38086049}"/>
              </a:ext>
            </a:extLst>
          </p:cNvPr>
          <p:cNvSpPr/>
          <p:nvPr/>
        </p:nvSpPr>
        <p:spPr>
          <a:xfrm rot="5400000">
            <a:off x="1401708" y="2519070"/>
            <a:ext cx="180000" cy="156157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FEC7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U"/>
          </a:p>
        </p:txBody>
      </p:sp>
      <p:grpSp>
        <p:nvGrpSpPr>
          <p:cNvPr id="69" name="lines">
            <a:extLst>
              <a:ext uri="{FF2B5EF4-FFF2-40B4-BE49-F238E27FC236}">
                <a16:creationId xmlns:a16="http://schemas.microsoft.com/office/drawing/2014/main" id="{8E993806-CD32-1416-521E-D63891D79E3B}"/>
              </a:ext>
            </a:extLst>
          </p:cNvPr>
          <p:cNvGrpSpPr/>
          <p:nvPr/>
        </p:nvGrpSpPr>
        <p:grpSpPr>
          <a:xfrm>
            <a:off x="195750" y="4443999"/>
            <a:ext cx="4752000" cy="1612232"/>
            <a:chOff x="195750" y="4884821"/>
            <a:chExt cx="4752000" cy="1612232"/>
          </a:xfrm>
        </p:grpSpPr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677ACB46-CC2F-A137-731F-D5131992EA68}"/>
                </a:ext>
              </a:extLst>
            </p:cNvPr>
            <p:cNvCxnSpPr/>
            <p:nvPr/>
          </p:nvCxnSpPr>
          <p:spPr>
            <a:xfrm>
              <a:off x="195750" y="4884821"/>
              <a:ext cx="4752000" cy="0"/>
            </a:xfrm>
            <a:prstGeom prst="line">
              <a:avLst/>
            </a:prstGeom>
            <a:ln w="19050">
              <a:solidFill>
                <a:srgbClr val="38464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DA31C7CA-458B-F6D6-9B48-F204D8F943AA}"/>
                </a:ext>
              </a:extLst>
            </p:cNvPr>
            <p:cNvCxnSpPr/>
            <p:nvPr/>
          </p:nvCxnSpPr>
          <p:spPr>
            <a:xfrm>
              <a:off x="195750" y="5751095"/>
              <a:ext cx="4752000" cy="0"/>
            </a:xfrm>
            <a:prstGeom prst="line">
              <a:avLst/>
            </a:prstGeom>
            <a:ln w="19050">
              <a:solidFill>
                <a:srgbClr val="38464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92D33285-DFD0-B63A-F8F1-53CABCE7DAB5}"/>
                </a:ext>
              </a:extLst>
            </p:cNvPr>
            <p:cNvCxnSpPr/>
            <p:nvPr/>
          </p:nvCxnSpPr>
          <p:spPr>
            <a:xfrm>
              <a:off x="195750" y="6497053"/>
              <a:ext cx="4752000" cy="0"/>
            </a:xfrm>
            <a:prstGeom prst="line">
              <a:avLst/>
            </a:prstGeom>
            <a:ln w="19050">
              <a:solidFill>
                <a:srgbClr val="38464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4" name="Rounded Rectangular Callout 153">
            <a:extLst>
              <a:ext uri="{FF2B5EF4-FFF2-40B4-BE49-F238E27FC236}">
                <a16:creationId xmlns:a16="http://schemas.microsoft.com/office/drawing/2014/main" id="{C5256472-A72B-6B69-EF17-27506DEBEF9B}"/>
              </a:ext>
            </a:extLst>
          </p:cNvPr>
          <p:cNvSpPr/>
          <p:nvPr/>
        </p:nvSpPr>
        <p:spPr>
          <a:xfrm>
            <a:off x="2113188" y="2222113"/>
            <a:ext cx="2458596" cy="1655977"/>
          </a:xfrm>
          <a:prstGeom prst="wedgeRoundRectCallout">
            <a:avLst>
              <a:gd name="adj1" fmla="val -60634"/>
              <a:gd name="adj2" fmla="val 8457"/>
              <a:gd name="adj3" fmla="val 16667"/>
            </a:avLst>
          </a:prstGeom>
          <a:solidFill>
            <a:srgbClr val="131F23"/>
          </a:solidFill>
          <a:ln w="25400">
            <a:solidFill>
              <a:srgbClr val="38464F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U">
              <a:solidFill>
                <a:schemeClr val="bg1"/>
              </a:solidFill>
              <a:latin typeface="DIN Next Rounded LT Pro" panose="020F0503020203050203" pitchFamily="34" charset="77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C2023A2-B980-88DA-C2BB-53628DFFE4C0}"/>
              </a:ext>
            </a:extLst>
          </p:cNvPr>
          <p:cNvSpPr txBox="1"/>
          <p:nvPr/>
        </p:nvSpPr>
        <p:spPr>
          <a:xfrm>
            <a:off x="2393334" y="2397898"/>
            <a:ext cx="1947763" cy="12900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400">
                <a:solidFill>
                  <a:schemeClr val="bg1">
                    <a:lumMod val="95000"/>
                  </a:schemeClr>
                </a:solidFill>
                <a:latin typeface="DIN Next Rounded LT Pro Medium" panose="020F0503020203050203" pitchFamily="34" charset="77"/>
              </a:defRPr>
            </a:lvl1pPr>
          </a:lstStyle>
          <a:p>
            <a:pPr indent="538163">
              <a:lnSpc>
                <a:spcPts val="3200"/>
              </a:lnSpc>
            </a:pPr>
            <a:r>
              <a:rPr lang="es-ES" sz="1800" dirty="0">
                <a:solidFill>
                  <a:srgbClr val="CE82FF"/>
                </a:solidFill>
              </a:rPr>
              <a:t>PowerPoint</a:t>
            </a:r>
            <a:r>
              <a:rPr lang="es-ES" sz="1800" dirty="0">
                <a:latin typeface="DIN Next Rounded LT Pro" panose="020F0503020203050203" pitchFamily="34" charset="77"/>
              </a:rPr>
              <a:t> </a:t>
            </a:r>
            <a:br>
              <a:rPr lang="es-ES" sz="1800" dirty="0">
                <a:latin typeface="DIN Next Rounded LT Pro" panose="020F0503020203050203" pitchFamily="34" charset="77"/>
              </a:rPr>
            </a:br>
            <a:r>
              <a:rPr lang="es-ES" sz="1800" dirty="0">
                <a:latin typeface="DIN Next Rounded LT Pro" panose="020F0503020203050203" pitchFamily="34" charset="77"/>
              </a:rPr>
              <a:t>es capaz de sorprender</a:t>
            </a:r>
            <a:endParaRPr lang="en-RU" sz="1800" dirty="0">
              <a:latin typeface="DIN Next Rounded LT Pro" panose="020F0503020203050203" pitchFamily="34" charset="77"/>
            </a:endParaRPr>
          </a:p>
        </p:txBody>
      </p:sp>
      <p:grpSp>
        <p:nvGrpSpPr>
          <p:cNvPr id="94" name="loudspeaker icon">
            <a:extLst>
              <a:ext uri="{FF2B5EF4-FFF2-40B4-BE49-F238E27FC236}">
                <a16:creationId xmlns:a16="http://schemas.microsoft.com/office/drawing/2014/main" id="{9DDAA1C7-FF91-2D59-633F-A4719A214567}"/>
              </a:ext>
            </a:extLst>
          </p:cNvPr>
          <p:cNvGrpSpPr/>
          <p:nvPr/>
        </p:nvGrpSpPr>
        <p:grpSpPr>
          <a:xfrm>
            <a:off x="2510434" y="2510870"/>
            <a:ext cx="366924" cy="313090"/>
            <a:chOff x="2361371" y="3143142"/>
            <a:chExt cx="366924" cy="313090"/>
          </a:xfrm>
        </p:grpSpPr>
        <p:sp>
          <p:nvSpPr>
            <p:cNvPr id="91" name="Freeform 90">
              <a:extLst>
                <a:ext uri="{FF2B5EF4-FFF2-40B4-BE49-F238E27FC236}">
                  <a16:creationId xmlns:a16="http://schemas.microsoft.com/office/drawing/2014/main" id="{C38655E9-E21E-10CB-6AAB-4AD1B2EAC662}"/>
                </a:ext>
              </a:extLst>
            </p:cNvPr>
            <p:cNvSpPr/>
            <p:nvPr/>
          </p:nvSpPr>
          <p:spPr>
            <a:xfrm rot="16200000">
              <a:off x="2317229" y="3204597"/>
              <a:ext cx="276438" cy="188153"/>
            </a:xfrm>
            <a:custGeom>
              <a:avLst/>
              <a:gdLst>
                <a:gd name="connsiteX0" fmla="*/ 276438 w 276438"/>
                <a:gd name="connsiteY0" fmla="*/ 172383 h 188153"/>
                <a:gd name="connsiteX1" fmla="*/ 260687 w 276438"/>
                <a:gd name="connsiteY1" fmla="*/ 188135 h 188153"/>
                <a:gd name="connsiteX2" fmla="*/ 141918 w 276438"/>
                <a:gd name="connsiteY2" fmla="*/ 188152 h 188153"/>
                <a:gd name="connsiteX3" fmla="*/ 141918 w 276438"/>
                <a:gd name="connsiteY3" fmla="*/ 188153 h 188153"/>
                <a:gd name="connsiteX4" fmla="*/ 138219 w 276438"/>
                <a:gd name="connsiteY4" fmla="*/ 188153 h 188153"/>
                <a:gd name="connsiteX5" fmla="*/ 134520 w 276438"/>
                <a:gd name="connsiteY5" fmla="*/ 188153 h 188153"/>
                <a:gd name="connsiteX6" fmla="*/ 134520 w 276438"/>
                <a:gd name="connsiteY6" fmla="*/ 188152 h 188153"/>
                <a:gd name="connsiteX7" fmla="*/ 15751 w 276438"/>
                <a:gd name="connsiteY7" fmla="*/ 188135 h 188153"/>
                <a:gd name="connsiteX8" fmla="*/ 0 w 276438"/>
                <a:gd name="connsiteY8" fmla="*/ 172383 h 188153"/>
                <a:gd name="connsiteX9" fmla="*/ 1238 w 276438"/>
                <a:gd name="connsiteY9" fmla="*/ 166252 h 188153"/>
                <a:gd name="connsiteX10" fmla="*/ 64965 w 276438"/>
                <a:gd name="connsiteY10" fmla="*/ 55992 h 188153"/>
                <a:gd name="connsiteX11" fmla="*/ 64965 w 276438"/>
                <a:gd name="connsiteY11" fmla="*/ 22087 h 188153"/>
                <a:gd name="connsiteX12" fmla="*/ 87052 w 276438"/>
                <a:gd name="connsiteY12" fmla="*/ 0 h 188153"/>
                <a:gd name="connsiteX13" fmla="*/ 189386 w 276438"/>
                <a:gd name="connsiteY13" fmla="*/ 0 h 188153"/>
                <a:gd name="connsiteX14" fmla="*/ 211473 w 276438"/>
                <a:gd name="connsiteY14" fmla="*/ 22087 h 188153"/>
                <a:gd name="connsiteX15" fmla="*/ 211473 w 276438"/>
                <a:gd name="connsiteY15" fmla="*/ 55992 h 188153"/>
                <a:gd name="connsiteX16" fmla="*/ 275200 w 276438"/>
                <a:gd name="connsiteY16" fmla="*/ 166252 h 188153"/>
                <a:gd name="connsiteX17" fmla="*/ 276438 w 276438"/>
                <a:gd name="connsiteY17" fmla="*/ 172383 h 188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76438" h="188153">
                  <a:moveTo>
                    <a:pt x="276438" y="172383"/>
                  </a:moveTo>
                  <a:cubicBezTo>
                    <a:pt x="276438" y="181083"/>
                    <a:pt x="269386" y="188135"/>
                    <a:pt x="260687" y="188135"/>
                  </a:cubicBezTo>
                  <a:lnTo>
                    <a:pt x="141918" y="188152"/>
                  </a:lnTo>
                  <a:lnTo>
                    <a:pt x="141918" y="188153"/>
                  </a:lnTo>
                  <a:lnTo>
                    <a:pt x="138219" y="188153"/>
                  </a:lnTo>
                  <a:lnTo>
                    <a:pt x="134520" y="188153"/>
                  </a:lnTo>
                  <a:lnTo>
                    <a:pt x="134520" y="188152"/>
                  </a:lnTo>
                  <a:lnTo>
                    <a:pt x="15751" y="188135"/>
                  </a:lnTo>
                  <a:cubicBezTo>
                    <a:pt x="7052" y="188135"/>
                    <a:pt x="0" y="181083"/>
                    <a:pt x="0" y="172383"/>
                  </a:cubicBezTo>
                  <a:cubicBezTo>
                    <a:pt x="0" y="170209"/>
                    <a:pt x="441" y="168137"/>
                    <a:pt x="1238" y="166252"/>
                  </a:cubicBezTo>
                  <a:lnTo>
                    <a:pt x="64965" y="55992"/>
                  </a:lnTo>
                  <a:lnTo>
                    <a:pt x="64965" y="22087"/>
                  </a:lnTo>
                  <a:cubicBezTo>
                    <a:pt x="64965" y="9889"/>
                    <a:pt x="74854" y="0"/>
                    <a:pt x="87052" y="0"/>
                  </a:cubicBezTo>
                  <a:lnTo>
                    <a:pt x="189386" y="0"/>
                  </a:lnTo>
                  <a:cubicBezTo>
                    <a:pt x="201584" y="0"/>
                    <a:pt x="211473" y="9889"/>
                    <a:pt x="211473" y="22087"/>
                  </a:cubicBezTo>
                  <a:lnTo>
                    <a:pt x="211473" y="55992"/>
                  </a:lnTo>
                  <a:lnTo>
                    <a:pt x="275200" y="166252"/>
                  </a:lnTo>
                  <a:cubicBezTo>
                    <a:pt x="275997" y="168137"/>
                    <a:pt x="276438" y="170209"/>
                    <a:pt x="276438" y="172383"/>
                  </a:cubicBezTo>
                  <a:close/>
                </a:path>
              </a:pathLst>
            </a:custGeom>
            <a:solidFill>
              <a:srgbClr val="1CB0F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RU"/>
            </a:p>
          </p:txBody>
        </p:sp>
        <p:sp>
          <p:nvSpPr>
            <p:cNvPr id="92" name="Arc 91">
              <a:extLst>
                <a:ext uri="{FF2B5EF4-FFF2-40B4-BE49-F238E27FC236}">
                  <a16:creationId xmlns:a16="http://schemas.microsoft.com/office/drawing/2014/main" id="{1D55A339-9A4E-68C6-223E-2A8DC70D5D00}"/>
                </a:ext>
              </a:extLst>
            </p:cNvPr>
            <p:cNvSpPr/>
            <p:nvPr/>
          </p:nvSpPr>
          <p:spPr>
            <a:xfrm rot="2700000">
              <a:off x="2415205" y="3143142"/>
              <a:ext cx="313090" cy="313090"/>
            </a:xfrm>
            <a:prstGeom prst="arc">
              <a:avLst>
                <a:gd name="adj1" fmla="val 15353883"/>
                <a:gd name="adj2" fmla="val 903968"/>
              </a:avLst>
            </a:prstGeom>
            <a:ln w="31750" cap="rnd">
              <a:solidFill>
                <a:srgbClr val="1CB0F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93" name="Arc 92">
              <a:extLst>
                <a:ext uri="{FF2B5EF4-FFF2-40B4-BE49-F238E27FC236}">
                  <a16:creationId xmlns:a16="http://schemas.microsoft.com/office/drawing/2014/main" id="{464039A3-B12F-866E-5B95-C2E0E3A32908}"/>
                </a:ext>
              </a:extLst>
            </p:cNvPr>
            <p:cNvSpPr/>
            <p:nvPr/>
          </p:nvSpPr>
          <p:spPr>
            <a:xfrm rot="2700000">
              <a:off x="2506258" y="3226983"/>
              <a:ext cx="143684" cy="143684"/>
            </a:xfrm>
            <a:prstGeom prst="arc">
              <a:avLst>
                <a:gd name="adj1" fmla="val 15353883"/>
                <a:gd name="adj2" fmla="val 903968"/>
              </a:avLst>
            </a:prstGeom>
            <a:ln w="31750" cap="rnd">
              <a:solidFill>
                <a:srgbClr val="1CB0F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</p:grpSp>
      <p:cxnSp>
        <p:nvCxnSpPr>
          <p:cNvPr id="156" name="Straight Connector 155">
            <a:extLst>
              <a:ext uri="{FF2B5EF4-FFF2-40B4-BE49-F238E27FC236}">
                <a16:creationId xmlns:a16="http://schemas.microsoft.com/office/drawing/2014/main" id="{3FCC5005-6C47-4FC4-EF47-743883CB0AF2}"/>
              </a:ext>
            </a:extLst>
          </p:cNvPr>
          <p:cNvCxnSpPr/>
          <p:nvPr/>
        </p:nvCxnSpPr>
        <p:spPr>
          <a:xfrm>
            <a:off x="3027641" y="2828685"/>
            <a:ext cx="1177738" cy="0"/>
          </a:xfrm>
          <a:prstGeom prst="line">
            <a:avLst/>
          </a:prstGeom>
          <a:ln w="19050">
            <a:solidFill>
              <a:srgbClr val="CE82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Connector 156">
            <a:extLst>
              <a:ext uri="{FF2B5EF4-FFF2-40B4-BE49-F238E27FC236}">
                <a16:creationId xmlns:a16="http://schemas.microsoft.com/office/drawing/2014/main" id="{1AD8649D-CCDC-0F5F-3623-8BFA245769E1}"/>
              </a:ext>
            </a:extLst>
          </p:cNvPr>
          <p:cNvCxnSpPr/>
          <p:nvPr/>
        </p:nvCxnSpPr>
        <p:spPr>
          <a:xfrm>
            <a:off x="2498252" y="3249790"/>
            <a:ext cx="1080000" cy="0"/>
          </a:xfrm>
          <a:prstGeom prst="line">
            <a:avLst/>
          </a:prstGeom>
          <a:ln w="19050">
            <a:solidFill>
              <a:srgbClr val="38464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Connector 157">
            <a:extLst>
              <a:ext uri="{FF2B5EF4-FFF2-40B4-BE49-F238E27FC236}">
                <a16:creationId xmlns:a16="http://schemas.microsoft.com/office/drawing/2014/main" id="{C51CDE78-5BF0-53DE-82DB-B485CA0F4D02}"/>
              </a:ext>
            </a:extLst>
          </p:cNvPr>
          <p:cNvCxnSpPr/>
          <p:nvPr/>
        </p:nvCxnSpPr>
        <p:spPr>
          <a:xfrm>
            <a:off x="2498252" y="3670895"/>
            <a:ext cx="1080000" cy="0"/>
          </a:xfrm>
          <a:prstGeom prst="line">
            <a:avLst/>
          </a:prstGeom>
          <a:ln w="19050">
            <a:solidFill>
              <a:srgbClr val="38464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5" name="irises">
            <a:extLst>
              <a:ext uri="{FF2B5EF4-FFF2-40B4-BE49-F238E27FC236}">
                <a16:creationId xmlns:a16="http://schemas.microsoft.com/office/drawing/2014/main" id="{135A843C-34B1-044C-3B28-B028CFCEC2C5}"/>
              </a:ext>
            </a:extLst>
          </p:cNvPr>
          <p:cNvGrpSpPr/>
          <p:nvPr/>
        </p:nvGrpSpPr>
        <p:grpSpPr>
          <a:xfrm>
            <a:off x="864012" y="2611297"/>
            <a:ext cx="350718" cy="120283"/>
            <a:chOff x="5523449" y="2611297"/>
            <a:chExt cx="350718" cy="120283"/>
          </a:xfrm>
        </p:grpSpPr>
        <p:sp>
          <p:nvSpPr>
            <p:cNvPr id="172" name="Oval 171">
              <a:extLst>
                <a:ext uri="{FF2B5EF4-FFF2-40B4-BE49-F238E27FC236}">
                  <a16:creationId xmlns:a16="http://schemas.microsoft.com/office/drawing/2014/main" id="{349B8912-D9BA-8338-A86B-6193D39C6260}"/>
                </a:ext>
              </a:extLst>
            </p:cNvPr>
            <p:cNvSpPr/>
            <p:nvPr/>
          </p:nvSpPr>
          <p:spPr>
            <a:xfrm>
              <a:off x="5753884" y="2611297"/>
              <a:ext cx="120283" cy="120283"/>
            </a:xfrm>
            <a:prstGeom prst="ellipse">
              <a:avLst/>
            </a:prstGeom>
            <a:solidFill>
              <a:srgbClr val="38464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174" name="Oval 173">
              <a:extLst>
                <a:ext uri="{FF2B5EF4-FFF2-40B4-BE49-F238E27FC236}">
                  <a16:creationId xmlns:a16="http://schemas.microsoft.com/office/drawing/2014/main" id="{2662AA64-3144-C4C9-039B-52A23B2C2B55}"/>
                </a:ext>
              </a:extLst>
            </p:cNvPr>
            <p:cNvSpPr/>
            <p:nvPr/>
          </p:nvSpPr>
          <p:spPr>
            <a:xfrm flipH="1">
              <a:off x="5523449" y="2611297"/>
              <a:ext cx="120283" cy="120283"/>
            </a:xfrm>
            <a:prstGeom prst="ellipse">
              <a:avLst/>
            </a:prstGeom>
            <a:solidFill>
              <a:srgbClr val="38464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</p:grpSp>
      <p:sp>
        <p:nvSpPr>
          <p:cNvPr id="171" name="eyelashes">
            <a:extLst>
              <a:ext uri="{FF2B5EF4-FFF2-40B4-BE49-F238E27FC236}">
                <a16:creationId xmlns:a16="http://schemas.microsoft.com/office/drawing/2014/main" id="{123C956A-09CA-BE71-4F9B-8D028EE58AE6}"/>
              </a:ext>
            </a:extLst>
          </p:cNvPr>
          <p:cNvSpPr/>
          <p:nvPr/>
        </p:nvSpPr>
        <p:spPr>
          <a:xfrm>
            <a:off x="731538" y="2332935"/>
            <a:ext cx="635841" cy="338503"/>
          </a:xfrm>
          <a:prstGeom prst="rect">
            <a:avLst/>
          </a:prstGeom>
          <a:solidFill>
            <a:srgbClr val="A570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RU"/>
          </a:p>
        </p:txBody>
      </p:sp>
      <p:sp>
        <p:nvSpPr>
          <p:cNvPr id="170" name="face">
            <a:extLst>
              <a:ext uri="{FF2B5EF4-FFF2-40B4-BE49-F238E27FC236}">
                <a16:creationId xmlns:a16="http://schemas.microsoft.com/office/drawing/2014/main" id="{BAF91CBB-B483-0312-BF6D-BEAD73E85C1E}"/>
              </a:ext>
            </a:extLst>
          </p:cNvPr>
          <p:cNvSpPr/>
          <p:nvPr/>
        </p:nvSpPr>
        <p:spPr>
          <a:xfrm>
            <a:off x="578319" y="2150702"/>
            <a:ext cx="922105" cy="976026"/>
          </a:xfrm>
          <a:custGeom>
            <a:avLst/>
            <a:gdLst>
              <a:gd name="connsiteX0" fmla="*/ 212664 w 922105"/>
              <a:gd name="connsiteY0" fmla="*/ 364574 h 976026"/>
              <a:gd name="connsiteX1" fmla="*/ 187691 w 922105"/>
              <a:gd name="connsiteY1" fmla="*/ 389547 h 976026"/>
              <a:gd name="connsiteX2" fmla="*/ 187691 w 922105"/>
              <a:gd name="connsiteY2" fmla="*/ 527935 h 976026"/>
              <a:gd name="connsiteX3" fmla="*/ 300448 w 922105"/>
              <a:gd name="connsiteY3" fmla="*/ 640692 h 976026"/>
              <a:gd name="connsiteX4" fmla="*/ 414718 w 922105"/>
              <a:gd name="connsiteY4" fmla="*/ 640692 h 976026"/>
              <a:gd name="connsiteX5" fmla="*/ 439691 w 922105"/>
              <a:gd name="connsiteY5" fmla="*/ 615719 h 976026"/>
              <a:gd name="connsiteX6" fmla="*/ 439691 w 922105"/>
              <a:gd name="connsiteY6" fmla="*/ 477331 h 976026"/>
              <a:gd name="connsiteX7" fmla="*/ 326934 w 922105"/>
              <a:gd name="connsiteY7" fmla="*/ 364574 h 976026"/>
              <a:gd name="connsiteX8" fmla="*/ 610213 w 922105"/>
              <a:gd name="connsiteY8" fmla="*/ 364573 h 976026"/>
              <a:gd name="connsiteX9" fmla="*/ 497456 w 922105"/>
              <a:gd name="connsiteY9" fmla="*/ 477330 h 976026"/>
              <a:gd name="connsiteX10" fmla="*/ 497456 w 922105"/>
              <a:gd name="connsiteY10" fmla="*/ 615718 h 976026"/>
              <a:gd name="connsiteX11" fmla="*/ 522429 w 922105"/>
              <a:gd name="connsiteY11" fmla="*/ 640691 h 976026"/>
              <a:gd name="connsiteX12" fmla="*/ 636699 w 922105"/>
              <a:gd name="connsiteY12" fmla="*/ 640691 h 976026"/>
              <a:gd name="connsiteX13" fmla="*/ 749456 w 922105"/>
              <a:gd name="connsiteY13" fmla="*/ 527934 h 976026"/>
              <a:gd name="connsiteX14" fmla="*/ 749456 w 922105"/>
              <a:gd name="connsiteY14" fmla="*/ 389546 h 976026"/>
              <a:gd name="connsiteX15" fmla="*/ 724483 w 922105"/>
              <a:gd name="connsiteY15" fmla="*/ 364573 h 976026"/>
              <a:gd name="connsiteX16" fmla="*/ 411946 w 922105"/>
              <a:gd name="connsiteY16" fmla="*/ 0 h 976026"/>
              <a:gd name="connsiteX17" fmla="*/ 510287 w 922105"/>
              <a:gd name="connsiteY17" fmla="*/ 0 h 976026"/>
              <a:gd name="connsiteX18" fmla="*/ 872081 w 922105"/>
              <a:gd name="connsiteY18" fmla="*/ 307904 h 976026"/>
              <a:gd name="connsiteX19" fmla="*/ 918104 w 922105"/>
              <a:gd name="connsiteY19" fmla="*/ 719097 h 976026"/>
              <a:gd name="connsiteX20" fmla="*/ 918015 w 922105"/>
              <a:gd name="connsiteY20" fmla="*/ 719097 h 976026"/>
              <a:gd name="connsiteX21" fmla="*/ 887511 w 922105"/>
              <a:gd name="connsiteY21" fmla="*/ 878798 h 976026"/>
              <a:gd name="connsiteX22" fmla="*/ 705549 w 922105"/>
              <a:gd name="connsiteY22" fmla="*/ 976026 h 976026"/>
              <a:gd name="connsiteX23" fmla="*/ 216595 w 922105"/>
              <a:gd name="connsiteY23" fmla="*/ 976026 h 976026"/>
              <a:gd name="connsiteX24" fmla="*/ 34633 w 922105"/>
              <a:gd name="connsiteY24" fmla="*/ 878798 h 976026"/>
              <a:gd name="connsiteX25" fmla="*/ 4129 w 922105"/>
              <a:gd name="connsiteY25" fmla="*/ 719097 h 976026"/>
              <a:gd name="connsiteX26" fmla="*/ 50151 w 922105"/>
              <a:gd name="connsiteY26" fmla="*/ 307904 h 976026"/>
              <a:gd name="connsiteX27" fmla="*/ 411946 w 922105"/>
              <a:gd name="connsiteY27" fmla="*/ 0 h 976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922105" h="976026">
                <a:moveTo>
                  <a:pt x="212664" y="364574"/>
                </a:moveTo>
                <a:cubicBezTo>
                  <a:pt x="198872" y="364574"/>
                  <a:pt x="187691" y="375755"/>
                  <a:pt x="187691" y="389547"/>
                </a:cubicBezTo>
                <a:lnTo>
                  <a:pt x="187691" y="527935"/>
                </a:lnTo>
                <a:cubicBezTo>
                  <a:pt x="187691" y="590209"/>
                  <a:pt x="238174" y="640692"/>
                  <a:pt x="300448" y="640692"/>
                </a:cubicBezTo>
                <a:lnTo>
                  <a:pt x="414718" y="640692"/>
                </a:lnTo>
                <a:cubicBezTo>
                  <a:pt x="428510" y="640692"/>
                  <a:pt x="439691" y="629511"/>
                  <a:pt x="439691" y="615719"/>
                </a:cubicBezTo>
                <a:lnTo>
                  <a:pt x="439691" y="477331"/>
                </a:lnTo>
                <a:cubicBezTo>
                  <a:pt x="439691" y="415057"/>
                  <a:pt x="389208" y="364574"/>
                  <a:pt x="326934" y="364574"/>
                </a:cubicBezTo>
                <a:close/>
                <a:moveTo>
                  <a:pt x="610213" y="364573"/>
                </a:moveTo>
                <a:cubicBezTo>
                  <a:pt x="547939" y="364573"/>
                  <a:pt x="497456" y="415056"/>
                  <a:pt x="497456" y="477330"/>
                </a:cubicBezTo>
                <a:lnTo>
                  <a:pt x="497456" y="615718"/>
                </a:lnTo>
                <a:cubicBezTo>
                  <a:pt x="497456" y="629510"/>
                  <a:pt x="508637" y="640691"/>
                  <a:pt x="522429" y="640691"/>
                </a:cubicBezTo>
                <a:lnTo>
                  <a:pt x="636699" y="640691"/>
                </a:lnTo>
                <a:cubicBezTo>
                  <a:pt x="698973" y="640691"/>
                  <a:pt x="749456" y="590208"/>
                  <a:pt x="749456" y="527934"/>
                </a:cubicBezTo>
                <a:lnTo>
                  <a:pt x="749456" y="389546"/>
                </a:lnTo>
                <a:cubicBezTo>
                  <a:pt x="749456" y="375754"/>
                  <a:pt x="738275" y="364573"/>
                  <a:pt x="724483" y="364573"/>
                </a:cubicBezTo>
                <a:close/>
                <a:moveTo>
                  <a:pt x="411946" y="0"/>
                </a:moveTo>
                <a:lnTo>
                  <a:pt x="510287" y="0"/>
                </a:lnTo>
                <a:cubicBezTo>
                  <a:pt x="695884" y="0"/>
                  <a:pt x="851775" y="122538"/>
                  <a:pt x="872081" y="307904"/>
                </a:cubicBezTo>
                <a:lnTo>
                  <a:pt x="918104" y="719097"/>
                </a:lnTo>
                <a:lnTo>
                  <a:pt x="918015" y="719097"/>
                </a:lnTo>
                <a:cubicBezTo>
                  <a:pt x="928567" y="774351"/>
                  <a:pt x="918813" y="832189"/>
                  <a:pt x="887511" y="878798"/>
                </a:cubicBezTo>
                <a:cubicBezTo>
                  <a:pt x="848050" y="937438"/>
                  <a:pt x="781278" y="976026"/>
                  <a:pt x="705549" y="976026"/>
                </a:cubicBezTo>
                <a:lnTo>
                  <a:pt x="216595" y="976026"/>
                </a:lnTo>
                <a:cubicBezTo>
                  <a:pt x="140866" y="976026"/>
                  <a:pt x="74094" y="937438"/>
                  <a:pt x="34633" y="878798"/>
                </a:cubicBezTo>
                <a:cubicBezTo>
                  <a:pt x="3331" y="832189"/>
                  <a:pt x="-6512" y="774262"/>
                  <a:pt x="4129" y="719097"/>
                </a:cubicBezTo>
                <a:lnTo>
                  <a:pt x="50151" y="307904"/>
                </a:lnTo>
                <a:cubicBezTo>
                  <a:pt x="70458" y="122538"/>
                  <a:pt x="226349" y="0"/>
                  <a:pt x="411946" y="0"/>
                </a:cubicBezTo>
                <a:close/>
              </a:path>
            </a:pathLst>
          </a:custGeom>
          <a:solidFill>
            <a:srgbClr val="FEC7B3"/>
          </a:solidFill>
          <a:ln w="8814" cap="flat">
            <a:noFill/>
            <a:prstDash val="solid"/>
            <a:miter/>
          </a:ln>
        </p:spPr>
        <p:txBody>
          <a:bodyPr rtlCol="0" anchor="ctr"/>
          <a:lstStyle/>
          <a:p>
            <a:endParaRPr lang="en-RU"/>
          </a:p>
        </p:txBody>
      </p:sp>
      <p:sp>
        <p:nvSpPr>
          <p:cNvPr id="143" name="nose">
            <a:extLst>
              <a:ext uri="{FF2B5EF4-FFF2-40B4-BE49-F238E27FC236}">
                <a16:creationId xmlns:a16="http://schemas.microsoft.com/office/drawing/2014/main" id="{88E427B7-36C0-AF6B-7452-2FE684D16141}"/>
              </a:ext>
            </a:extLst>
          </p:cNvPr>
          <p:cNvSpPr/>
          <p:nvPr/>
        </p:nvSpPr>
        <p:spPr>
          <a:xfrm>
            <a:off x="996567" y="2751362"/>
            <a:ext cx="97720" cy="124944"/>
          </a:xfrm>
          <a:custGeom>
            <a:avLst/>
            <a:gdLst>
              <a:gd name="connsiteX0" fmla="*/ 97720 w 97720"/>
              <a:gd name="connsiteY0" fmla="*/ 75840 h 124944"/>
              <a:gd name="connsiteX1" fmla="*/ 48860 w 97720"/>
              <a:gd name="connsiteY1" fmla="*/ 0 h 124944"/>
              <a:gd name="connsiteX2" fmla="*/ 0 w 97720"/>
              <a:gd name="connsiteY2" fmla="*/ 75840 h 124944"/>
              <a:gd name="connsiteX3" fmla="*/ 48860 w 97720"/>
              <a:gd name="connsiteY3" fmla="*/ 124944 h 124944"/>
              <a:gd name="connsiteX4" fmla="*/ 97720 w 97720"/>
              <a:gd name="connsiteY4" fmla="*/ 75840 h 124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7720" h="124944">
                <a:moveTo>
                  <a:pt x="97720" y="75840"/>
                </a:moveTo>
                <a:cubicBezTo>
                  <a:pt x="97720" y="48748"/>
                  <a:pt x="48860" y="0"/>
                  <a:pt x="48860" y="0"/>
                </a:cubicBezTo>
                <a:cubicBezTo>
                  <a:pt x="48860" y="0"/>
                  <a:pt x="0" y="48748"/>
                  <a:pt x="0" y="75840"/>
                </a:cubicBezTo>
                <a:cubicBezTo>
                  <a:pt x="0" y="102932"/>
                  <a:pt x="21903" y="124944"/>
                  <a:pt x="48860" y="124944"/>
                </a:cubicBezTo>
                <a:cubicBezTo>
                  <a:pt x="75817" y="124944"/>
                  <a:pt x="97720" y="102932"/>
                  <a:pt x="97720" y="75840"/>
                </a:cubicBezTo>
                <a:close/>
              </a:path>
            </a:pathLst>
          </a:custGeom>
          <a:solidFill>
            <a:srgbClr val="E79B80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RU"/>
          </a:p>
        </p:txBody>
      </p:sp>
      <p:sp>
        <p:nvSpPr>
          <p:cNvPr id="120" name="mouth">
            <a:extLst>
              <a:ext uri="{FF2B5EF4-FFF2-40B4-BE49-F238E27FC236}">
                <a16:creationId xmlns:a16="http://schemas.microsoft.com/office/drawing/2014/main" id="{01B9AA70-F578-DD6C-2E8A-75B1F5C26E96}"/>
              </a:ext>
            </a:extLst>
          </p:cNvPr>
          <p:cNvSpPr/>
          <p:nvPr/>
        </p:nvSpPr>
        <p:spPr>
          <a:xfrm>
            <a:off x="1142908" y="2868588"/>
            <a:ext cx="94890" cy="86707"/>
          </a:xfrm>
          <a:custGeom>
            <a:avLst/>
            <a:gdLst>
              <a:gd name="connsiteX0" fmla="*/ 0 w 94890"/>
              <a:gd name="connsiteY0" fmla="*/ 86707 h 86707"/>
              <a:gd name="connsiteX1" fmla="*/ 94890 w 94890"/>
              <a:gd name="connsiteY1" fmla="*/ 4756 h 867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890" h="86707">
                <a:moveTo>
                  <a:pt x="0" y="86707"/>
                </a:moveTo>
                <a:cubicBezTo>
                  <a:pt x="21206" y="35308"/>
                  <a:pt x="42413" y="-16091"/>
                  <a:pt x="94890" y="4756"/>
                </a:cubicBezTo>
              </a:path>
            </a:pathLst>
          </a:custGeom>
          <a:noFill/>
          <a:ln w="25400" cap="rnd">
            <a:solidFill>
              <a:srgbClr val="E79B8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U"/>
          </a:p>
        </p:txBody>
      </p:sp>
      <p:sp>
        <p:nvSpPr>
          <p:cNvPr id="148" name="hair left">
            <a:extLst>
              <a:ext uri="{FF2B5EF4-FFF2-40B4-BE49-F238E27FC236}">
                <a16:creationId xmlns:a16="http://schemas.microsoft.com/office/drawing/2014/main" id="{202512D8-DDFB-A5F0-00DA-1A9360404744}"/>
              </a:ext>
            </a:extLst>
          </p:cNvPr>
          <p:cNvSpPr/>
          <p:nvPr/>
        </p:nvSpPr>
        <p:spPr>
          <a:xfrm>
            <a:off x="451164" y="2143217"/>
            <a:ext cx="449890" cy="1159610"/>
          </a:xfrm>
          <a:custGeom>
            <a:avLst/>
            <a:gdLst>
              <a:gd name="connsiteX0" fmla="*/ 110886 w 449890"/>
              <a:gd name="connsiteY0" fmla="*/ 391943 h 1159610"/>
              <a:gd name="connsiteX1" fmla="*/ 308 w 449890"/>
              <a:gd name="connsiteY1" fmla="*/ 1127884 h 1159610"/>
              <a:gd name="connsiteX2" fmla="*/ 27442 w 449890"/>
              <a:gd name="connsiteY2" fmla="*/ 1159610 h 1159610"/>
              <a:gd name="connsiteX3" fmla="*/ 449891 w 449890"/>
              <a:gd name="connsiteY3" fmla="*/ 1159610 h 1159610"/>
              <a:gd name="connsiteX4" fmla="*/ 449891 w 449890"/>
              <a:gd name="connsiteY4" fmla="*/ 0 h 1159610"/>
              <a:gd name="connsiteX5" fmla="*/ 110886 w 449890"/>
              <a:gd name="connsiteY5" fmla="*/ 391943 h 1159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9890" h="1159610">
                <a:moveTo>
                  <a:pt x="110886" y="391943"/>
                </a:moveTo>
                <a:lnTo>
                  <a:pt x="308" y="1127884"/>
                </a:lnTo>
                <a:cubicBezTo>
                  <a:pt x="-2175" y="1144549"/>
                  <a:pt x="10683" y="1159610"/>
                  <a:pt x="27442" y="1159610"/>
                </a:cubicBezTo>
                <a:lnTo>
                  <a:pt x="449891" y="1159610"/>
                </a:lnTo>
                <a:lnTo>
                  <a:pt x="449891" y="0"/>
                </a:lnTo>
                <a:cubicBezTo>
                  <a:pt x="274757" y="52491"/>
                  <a:pt x="139350" y="202388"/>
                  <a:pt x="110886" y="391943"/>
                </a:cubicBezTo>
                <a:close/>
              </a:path>
            </a:pathLst>
          </a:custGeom>
          <a:solidFill>
            <a:srgbClr val="A570FF"/>
          </a:solidFill>
          <a:ln w="8814" cap="flat">
            <a:noFill/>
            <a:prstDash val="solid"/>
            <a:miter/>
          </a:ln>
        </p:spPr>
        <p:txBody>
          <a:bodyPr rtlCol="0" anchor="ctr"/>
          <a:lstStyle/>
          <a:p>
            <a:endParaRPr lang="en-RU"/>
          </a:p>
        </p:txBody>
      </p:sp>
      <p:sp>
        <p:nvSpPr>
          <p:cNvPr id="149" name="hair top">
            <a:extLst>
              <a:ext uri="{FF2B5EF4-FFF2-40B4-BE49-F238E27FC236}">
                <a16:creationId xmlns:a16="http://schemas.microsoft.com/office/drawing/2014/main" id="{AD917878-D353-7F97-D862-CC7410261A74}"/>
              </a:ext>
            </a:extLst>
          </p:cNvPr>
          <p:cNvSpPr/>
          <p:nvPr/>
        </p:nvSpPr>
        <p:spPr>
          <a:xfrm>
            <a:off x="896192" y="2126162"/>
            <a:ext cx="604232" cy="377773"/>
          </a:xfrm>
          <a:custGeom>
            <a:avLst/>
            <a:gdLst>
              <a:gd name="connsiteX0" fmla="*/ 233216 w 604232"/>
              <a:gd name="connsiteY0" fmla="*/ 377773 h 377773"/>
              <a:gd name="connsiteX1" fmla="*/ 604233 w 604232"/>
              <a:gd name="connsiteY1" fmla="*/ 377773 h 377773"/>
              <a:gd name="connsiteX2" fmla="*/ 133988 w 604232"/>
              <a:gd name="connsiteY2" fmla="*/ 0 h 377773"/>
              <a:gd name="connsiteX3" fmla="*/ 133988 w 604232"/>
              <a:gd name="connsiteY3" fmla="*/ 0 h 377773"/>
              <a:gd name="connsiteX4" fmla="*/ 0 w 604232"/>
              <a:gd name="connsiteY4" fmla="*/ 19071 h 377773"/>
              <a:gd name="connsiteX5" fmla="*/ 0 w 604232"/>
              <a:gd name="connsiteY5" fmla="*/ 143392 h 377773"/>
              <a:gd name="connsiteX6" fmla="*/ 233127 w 604232"/>
              <a:gd name="connsiteY6" fmla="*/ 377684 h 377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4232" h="377773">
                <a:moveTo>
                  <a:pt x="233216" y="377773"/>
                </a:moveTo>
                <a:lnTo>
                  <a:pt x="604233" y="377773"/>
                </a:lnTo>
                <a:cubicBezTo>
                  <a:pt x="555018" y="158453"/>
                  <a:pt x="360731" y="0"/>
                  <a:pt x="133988" y="0"/>
                </a:cubicBezTo>
                <a:lnTo>
                  <a:pt x="133988" y="0"/>
                </a:lnTo>
                <a:cubicBezTo>
                  <a:pt x="87611" y="0"/>
                  <a:pt x="42741" y="6684"/>
                  <a:pt x="0" y="19071"/>
                </a:cubicBezTo>
                <a:lnTo>
                  <a:pt x="0" y="143392"/>
                </a:lnTo>
                <a:cubicBezTo>
                  <a:pt x="0" y="272792"/>
                  <a:pt x="104371" y="377684"/>
                  <a:pt x="233127" y="377684"/>
                </a:cubicBezTo>
                <a:close/>
              </a:path>
            </a:pathLst>
          </a:custGeom>
          <a:solidFill>
            <a:srgbClr val="A570FF"/>
          </a:solidFill>
          <a:ln w="8814" cap="flat">
            <a:noFill/>
            <a:prstDash val="solid"/>
            <a:miter/>
          </a:ln>
        </p:spPr>
        <p:txBody>
          <a:bodyPr rtlCol="0" anchor="ctr"/>
          <a:lstStyle/>
          <a:p>
            <a:endParaRPr lang="en-RU"/>
          </a:p>
        </p:txBody>
      </p:sp>
      <p:grpSp>
        <p:nvGrpSpPr>
          <p:cNvPr id="177" name="hands">
            <a:extLst>
              <a:ext uri="{FF2B5EF4-FFF2-40B4-BE49-F238E27FC236}">
                <a16:creationId xmlns:a16="http://schemas.microsoft.com/office/drawing/2014/main" id="{A515F3C1-7E27-3D24-EC89-C7656780E12A}"/>
              </a:ext>
            </a:extLst>
          </p:cNvPr>
          <p:cNvGrpSpPr/>
          <p:nvPr/>
        </p:nvGrpSpPr>
        <p:grpSpPr>
          <a:xfrm>
            <a:off x="734332" y="3341426"/>
            <a:ext cx="612000" cy="384000"/>
            <a:chOff x="734332" y="3341426"/>
            <a:chExt cx="612000" cy="384000"/>
          </a:xfrm>
        </p:grpSpPr>
        <p:pic>
          <p:nvPicPr>
            <p:cNvPr id="153" name="arms">
              <a:extLst>
                <a:ext uri="{FF2B5EF4-FFF2-40B4-BE49-F238E27FC236}">
                  <a16:creationId xmlns:a16="http://schemas.microsoft.com/office/drawing/2014/main" id="{42F4577B-C480-36DB-ECF0-A218805C341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734332" y="3341426"/>
              <a:ext cx="612000" cy="384000"/>
            </a:xfrm>
            <a:prstGeom prst="rect">
              <a:avLst/>
            </a:prstGeom>
          </p:spPr>
        </p:pic>
        <p:sp>
          <p:nvSpPr>
            <p:cNvPr id="150" name="palm right">
              <a:extLst>
                <a:ext uri="{FF2B5EF4-FFF2-40B4-BE49-F238E27FC236}">
                  <a16:creationId xmlns:a16="http://schemas.microsoft.com/office/drawing/2014/main" id="{CBA0F503-C412-52E9-4D63-2505BB04982E}"/>
                </a:ext>
              </a:extLst>
            </p:cNvPr>
            <p:cNvSpPr/>
            <p:nvPr/>
          </p:nvSpPr>
          <p:spPr>
            <a:xfrm>
              <a:off x="1114560" y="3526782"/>
              <a:ext cx="124765" cy="85553"/>
            </a:xfrm>
            <a:custGeom>
              <a:avLst/>
              <a:gdLst>
                <a:gd name="connsiteX0" fmla="*/ 101267 w 124765"/>
                <a:gd name="connsiteY0" fmla="*/ 85554 h 85553"/>
                <a:gd name="connsiteX1" fmla="*/ 35470 w 124765"/>
                <a:gd name="connsiteY1" fmla="*/ 85554 h 85553"/>
                <a:gd name="connsiteX2" fmla="*/ 0 w 124765"/>
                <a:gd name="connsiteY2" fmla="*/ 0 h 85553"/>
                <a:gd name="connsiteX3" fmla="*/ 63137 w 124765"/>
                <a:gd name="connsiteY3" fmla="*/ 0 h 85553"/>
                <a:gd name="connsiteX4" fmla="*/ 124766 w 124765"/>
                <a:gd name="connsiteY4" fmla="*/ 61937 h 85553"/>
                <a:gd name="connsiteX5" fmla="*/ 124766 w 124765"/>
                <a:gd name="connsiteY5" fmla="*/ 61937 h 85553"/>
                <a:gd name="connsiteX6" fmla="*/ 101267 w 124765"/>
                <a:gd name="connsiteY6" fmla="*/ 85554 h 85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765" h="85553">
                  <a:moveTo>
                    <a:pt x="101267" y="85554"/>
                  </a:moveTo>
                  <a:lnTo>
                    <a:pt x="35470" y="85554"/>
                  </a:lnTo>
                  <a:lnTo>
                    <a:pt x="0" y="0"/>
                  </a:lnTo>
                  <a:lnTo>
                    <a:pt x="63137" y="0"/>
                  </a:lnTo>
                  <a:cubicBezTo>
                    <a:pt x="97188" y="0"/>
                    <a:pt x="124766" y="27716"/>
                    <a:pt x="124766" y="61937"/>
                  </a:cubicBezTo>
                  <a:lnTo>
                    <a:pt x="124766" y="61937"/>
                  </a:lnTo>
                  <a:cubicBezTo>
                    <a:pt x="124766" y="74949"/>
                    <a:pt x="114214" y="85554"/>
                    <a:pt x="101267" y="85554"/>
                  </a:cubicBezTo>
                  <a:close/>
                </a:path>
              </a:pathLst>
            </a:custGeom>
            <a:solidFill>
              <a:srgbClr val="FEC7B3"/>
            </a:solidFill>
            <a:ln w="881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U"/>
            </a:p>
          </p:txBody>
        </p:sp>
        <p:sp>
          <p:nvSpPr>
            <p:cNvPr id="151" name="palm left">
              <a:extLst>
                <a:ext uri="{FF2B5EF4-FFF2-40B4-BE49-F238E27FC236}">
                  <a16:creationId xmlns:a16="http://schemas.microsoft.com/office/drawing/2014/main" id="{301CDC69-7A8F-A305-5959-B6A816BA83EA}"/>
                </a:ext>
              </a:extLst>
            </p:cNvPr>
            <p:cNvSpPr/>
            <p:nvPr/>
          </p:nvSpPr>
          <p:spPr>
            <a:xfrm>
              <a:off x="824326" y="3526782"/>
              <a:ext cx="124765" cy="85731"/>
            </a:xfrm>
            <a:custGeom>
              <a:avLst/>
              <a:gdLst>
                <a:gd name="connsiteX0" fmla="*/ 23588 w 124765"/>
                <a:gd name="connsiteY0" fmla="*/ 85554 h 85731"/>
                <a:gd name="connsiteX1" fmla="*/ 89296 w 124765"/>
                <a:gd name="connsiteY1" fmla="*/ 85732 h 85731"/>
                <a:gd name="connsiteX2" fmla="*/ 96745 w 124765"/>
                <a:gd name="connsiteY2" fmla="*/ 46965 h 85731"/>
                <a:gd name="connsiteX3" fmla="*/ 124766 w 124765"/>
                <a:gd name="connsiteY3" fmla="*/ 178 h 85731"/>
                <a:gd name="connsiteX4" fmla="*/ 61629 w 124765"/>
                <a:gd name="connsiteY4" fmla="*/ 0 h 85731"/>
                <a:gd name="connsiteX5" fmla="*/ 0 w 124765"/>
                <a:gd name="connsiteY5" fmla="*/ 61937 h 85731"/>
                <a:gd name="connsiteX6" fmla="*/ 0 w 124765"/>
                <a:gd name="connsiteY6" fmla="*/ 61937 h 85731"/>
                <a:gd name="connsiteX7" fmla="*/ 23499 w 124765"/>
                <a:gd name="connsiteY7" fmla="*/ 85554 h 85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4765" h="85731">
                  <a:moveTo>
                    <a:pt x="23588" y="85554"/>
                  </a:moveTo>
                  <a:lnTo>
                    <a:pt x="89296" y="85732"/>
                  </a:lnTo>
                  <a:cubicBezTo>
                    <a:pt x="89296" y="85732"/>
                    <a:pt x="89651" y="67552"/>
                    <a:pt x="96745" y="46965"/>
                  </a:cubicBezTo>
                  <a:cubicBezTo>
                    <a:pt x="103839" y="26379"/>
                    <a:pt x="124766" y="178"/>
                    <a:pt x="124766" y="178"/>
                  </a:cubicBezTo>
                  <a:lnTo>
                    <a:pt x="61629" y="0"/>
                  </a:lnTo>
                  <a:cubicBezTo>
                    <a:pt x="27578" y="0"/>
                    <a:pt x="0" y="27716"/>
                    <a:pt x="0" y="61937"/>
                  </a:cubicBezTo>
                  <a:lnTo>
                    <a:pt x="0" y="61937"/>
                  </a:lnTo>
                  <a:cubicBezTo>
                    <a:pt x="0" y="74949"/>
                    <a:pt x="10552" y="85554"/>
                    <a:pt x="23499" y="85554"/>
                  </a:cubicBezTo>
                  <a:close/>
                </a:path>
              </a:pathLst>
            </a:custGeom>
            <a:solidFill>
              <a:srgbClr val="FEC7B3"/>
            </a:solidFill>
            <a:ln w="881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U"/>
            </a:p>
          </p:txBody>
        </p:sp>
      </p:grpSp>
      <p:sp>
        <p:nvSpPr>
          <p:cNvPr id="95" name="PwerPoint">
            <a:extLst>
              <a:ext uri="{FF2B5EF4-FFF2-40B4-BE49-F238E27FC236}">
                <a16:creationId xmlns:a16="http://schemas.microsoft.com/office/drawing/2014/main" id="{32814D94-3327-A29F-C5A3-21500BDCC523}"/>
              </a:ext>
            </a:extLst>
          </p:cNvPr>
          <p:cNvSpPr/>
          <p:nvPr/>
        </p:nvSpPr>
        <p:spPr>
          <a:xfrm>
            <a:off x="484993" y="6397911"/>
            <a:ext cx="1539948" cy="612001"/>
          </a:xfrm>
          <a:prstGeom prst="roundRect">
            <a:avLst>
              <a:gd name="adj" fmla="val 29073"/>
            </a:avLst>
          </a:prstGeom>
          <a:solidFill>
            <a:srgbClr val="38464F"/>
          </a:solidFill>
          <a:ln w="25400">
            <a:solidFill>
              <a:srgbClr val="38464F"/>
            </a:solidFill>
          </a:ln>
          <a:effectLst>
            <a:outerShdw dist="38100" dir="5400000" algn="t" rotWithShape="0">
              <a:srgbClr val="38464F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U" dirty="0">
              <a:solidFill>
                <a:schemeClr val="bg1"/>
              </a:solidFill>
              <a:latin typeface="DIN Next Rounded LT Pro" panose="020F0503020203050203" pitchFamily="34" charset="77"/>
            </a:endParaRPr>
          </a:p>
        </p:txBody>
      </p:sp>
      <p:sp>
        <p:nvSpPr>
          <p:cNvPr id="96" name="is">
            <a:extLst>
              <a:ext uri="{FF2B5EF4-FFF2-40B4-BE49-F238E27FC236}">
                <a16:creationId xmlns:a16="http://schemas.microsoft.com/office/drawing/2014/main" id="{9EECAAAA-8AD9-ADA2-03D0-C517486A9184}"/>
              </a:ext>
            </a:extLst>
          </p:cNvPr>
          <p:cNvSpPr/>
          <p:nvPr/>
        </p:nvSpPr>
        <p:spPr>
          <a:xfrm>
            <a:off x="4156426" y="6397911"/>
            <a:ext cx="502081" cy="612001"/>
          </a:xfrm>
          <a:prstGeom prst="roundRect">
            <a:avLst>
              <a:gd name="adj" fmla="val 36262"/>
            </a:avLst>
          </a:prstGeom>
          <a:solidFill>
            <a:srgbClr val="38464F"/>
          </a:solidFill>
          <a:ln w="25400">
            <a:solidFill>
              <a:srgbClr val="38464F"/>
            </a:solidFill>
          </a:ln>
          <a:effectLst>
            <a:outerShdw dist="38100" dir="5400000" algn="t" rotWithShape="0">
              <a:srgbClr val="38464F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U" dirty="0">
              <a:solidFill>
                <a:schemeClr val="bg1"/>
              </a:solidFill>
              <a:latin typeface="DIN Next Rounded LT Pro" panose="020F0503020203050203" pitchFamily="34" charset="77"/>
            </a:endParaRPr>
          </a:p>
        </p:txBody>
      </p:sp>
      <p:sp>
        <p:nvSpPr>
          <p:cNvPr id="99" name="of">
            <a:extLst>
              <a:ext uri="{FF2B5EF4-FFF2-40B4-BE49-F238E27FC236}">
                <a16:creationId xmlns:a16="http://schemas.microsoft.com/office/drawing/2014/main" id="{D5685DDB-E749-5754-B800-89976F1878B0}"/>
              </a:ext>
            </a:extLst>
          </p:cNvPr>
          <p:cNvSpPr/>
          <p:nvPr/>
        </p:nvSpPr>
        <p:spPr>
          <a:xfrm>
            <a:off x="2132036" y="6397911"/>
            <a:ext cx="536951" cy="612001"/>
          </a:xfrm>
          <a:prstGeom prst="roundRect">
            <a:avLst>
              <a:gd name="adj" fmla="val 36262"/>
            </a:avLst>
          </a:prstGeom>
          <a:solidFill>
            <a:srgbClr val="38464F"/>
          </a:solidFill>
          <a:ln w="25400">
            <a:solidFill>
              <a:srgbClr val="38464F"/>
            </a:solidFill>
          </a:ln>
          <a:effectLst>
            <a:outerShdw dist="38100" dir="5400000" algn="t" rotWithShape="0">
              <a:srgbClr val="38464F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U" dirty="0">
              <a:solidFill>
                <a:schemeClr val="bg1"/>
              </a:solidFill>
              <a:latin typeface="DIN Next Rounded LT Pro" panose="020F0503020203050203" pitchFamily="34" charset="77"/>
            </a:endParaRPr>
          </a:p>
        </p:txBody>
      </p:sp>
      <p:sp>
        <p:nvSpPr>
          <p:cNvPr id="100" name="surprising">
            <a:extLst>
              <a:ext uri="{FF2B5EF4-FFF2-40B4-BE49-F238E27FC236}">
                <a16:creationId xmlns:a16="http://schemas.microsoft.com/office/drawing/2014/main" id="{FB1D8E43-0E5F-A1FC-04F1-3F6CD2FF26AE}"/>
              </a:ext>
            </a:extLst>
          </p:cNvPr>
          <p:cNvSpPr/>
          <p:nvPr/>
        </p:nvSpPr>
        <p:spPr>
          <a:xfrm>
            <a:off x="2776082" y="6397911"/>
            <a:ext cx="1273248" cy="612001"/>
          </a:xfrm>
          <a:prstGeom prst="roundRect">
            <a:avLst>
              <a:gd name="adj" fmla="val 29073"/>
            </a:avLst>
          </a:prstGeom>
          <a:solidFill>
            <a:srgbClr val="38464F"/>
          </a:solidFill>
          <a:ln w="25400">
            <a:solidFill>
              <a:srgbClr val="38464F"/>
            </a:solidFill>
          </a:ln>
          <a:effectLst>
            <a:outerShdw dist="38100" dir="5400000" algn="t" rotWithShape="0">
              <a:srgbClr val="38464F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U" dirty="0">
              <a:solidFill>
                <a:schemeClr val="bg1"/>
              </a:solidFill>
              <a:latin typeface="DIN Next Rounded LT Pro" panose="020F0503020203050203" pitchFamily="34" charset="77"/>
            </a:endParaRPr>
          </a:p>
        </p:txBody>
      </p:sp>
      <p:sp>
        <p:nvSpPr>
          <p:cNvPr id="97" name="capable">
            <a:extLst>
              <a:ext uri="{FF2B5EF4-FFF2-40B4-BE49-F238E27FC236}">
                <a16:creationId xmlns:a16="http://schemas.microsoft.com/office/drawing/2014/main" id="{D41C54B4-7EB3-E19E-7754-EA03C73B6A29}"/>
              </a:ext>
            </a:extLst>
          </p:cNvPr>
          <p:cNvSpPr/>
          <p:nvPr/>
        </p:nvSpPr>
        <p:spPr>
          <a:xfrm>
            <a:off x="2048335" y="7180290"/>
            <a:ext cx="1279906" cy="612001"/>
          </a:xfrm>
          <a:prstGeom prst="roundRect">
            <a:avLst>
              <a:gd name="adj" fmla="val 29073"/>
            </a:avLst>
          </a:prstGeom>
          <a:solidFill>
            <a:srgbClr val="38464F"/>
          </a:solidFill>
          <a:ln w="25400">
            <a:solidFill>
              <a:srgbClr val="38464F"/>
            </a:solidFill>
          </a:ln>
          <a:effectLst>
            <a:outerShdw dist="38100" dir="5400000" algn="t" rotWithShape="0">
              <a:srgbClr val="38464F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U" dirty="0">
              <a:solidFill>
                <a:schemeClr val="bg1"/>
              </a:solidFill>
              <a:latin typeface="DIN Next Rounded LT Pro" panose="020F0503020203050203" pitchFamily="34" charset="77"/>
            </a:endParaRPr>
          </a:p>
        </p:txBody>
      </p:sp>
      <p:sp>
        <p:nvSpPr>
          <p:cNvPr id="101" name="animation">
            <a:extLst>
              <a:ext uri="{FF2B5EF4-FFF2-40B4-BE49-F238E27FC236}">
                <a16:creationId xmlns:a16="http://schemas.microsoft.com/office/drawing/2014/main" id="{FFD99414-FFAF-6D48-E717-56E9CB7EDA82}"/>
              </a:ext>
            </a:extLst>
          </p:cNvPr>
          <p:cNvSpPr/>
          <p:nvPr/>
        </p:nvSpPr>
        <p:spPr>
          <a:xfrm>
            <a:off x="513259" y="7180290"/>
            <a:ext cx="1422245" cy="612001"/>
          </a:xfrm>
          <a:prstGeom prst="roundRect">
            <a:avLst>
              <a:gd name="adj" fmla="val 29073"/>
            </a:avLst>
          </a:prstGeom>
          <a:solidFill>
            <a:srgbClr val="38464F"/>
          </a:solidFill>
          <a:ln w="25400">
            <a:solidFill>
              <a:srgbClr val="38464F"/>
            </a:solidFill>
          </a:ln>
          <a:effectLst>
            <a:outerShdw dist="38100" dir="5400000" algn="t" rotWithShape="0">
              <a:srgbClr val="38464F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U" dirty="0">
              <a:solidFill>
                <a:schemeClr val="bg1"/>
              </a:solidFill>
              <a:latin typeface="DIN Next Rounded LT Pro" panose="020F0503020203050203" pitchFamily="34" charset="77"/>
            </a:endParaRPr>
          </a:p>
        </p:txBody>
      </p:sp>
      <p:sp>
        <p:nvSpPr>
          <p:cNvPr id="102" name="more">
            <a:extLst>
              <a:ext uri="{FF2B5EF4-FFF2-40B4-BE49-F238E27FC236}">
                <a16:creationId xmlns:a16="http://schemas.microsoft.com/office/drawing/2014/main" id="{1530B7C6-0CC6-0B8C-DC98-2E9CA7534D2C}"/>
              </a:ext>
            </a:extLst>
          </p:cNvPr>
          <p:cNvSpPr/>
          <p:nvPr/>
        </p:nvSpPr>
        <p:spPr>
          <a:xfrm>
            <a:off x="3441072" y="7180290"/>
            <a:ext cx="1189170" cy="612001"/>
          </a:xfrm>
          <a:prstGeom prst="roundRect">
            <a:avLst>
              <a:gd name="adj" fmla="val 29073"/>
            </a:avLst>
          </a:prstGeom>
          <a:solidFill>
            <a:srgbClr val="38464F"/>
          </a:solidFill>
          <a:ln w="25400">
            <a:solidFill>
              <a:srgbClr val="38464F"/>
            </a:solidFill>
          </a:ln>
          <a:effectLst>
            <a:outerShdw dist="38100" dir="5400000" algn="t" rotWithShape="0">
              <a:srgbClr val="38464F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U" dirty="0">
              <a:solidFill>
                <a:schemeClr val="bg1"/>
              </a:solidFill>
              <a:latin typeface="DIN Next Rounded LT Pro" panose="020F0503020203050203" pitchFamily="34" charset="77"/>
            </a:endParaRPr>
          </a:p>
        </p:txBody>
      </p:sp>
      <p:pic>
        <p:nvPicPr>
          <p:cNvPr id="4" name="trigger">
            <a:hlinkClick r:id="" action="ppaction://media"/>
            <a:extLst>
              <a:ext uri="{FF2B5EF4-FFF2-40B4-BE49-F238E27FC236}">
                <a16:creationId xmlns:a16="http://schemas.microsoft.com/office/drawing/2014/main" id="{4C2B4CF4-7592-F9BA-C95E-61D30CE1DEF4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1442.7809"/>
                  <p14:bmkLst>
                    <p14:bmk name="Bookmark 1" time="0"/>
                  </p14:bmkLst>
                </p14:media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2309729" y="2264611"/>
            <a:ext cx="812800" cy="812800"/>
          </a:xfrm>
          <a:prstGeom prst="rect">
            <a:avLst/>
          </a:prstGeom>
        </p:spPr>
      </p:pic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B2BA6371-C48B-D953-2C94-6D4AC538211D}"/>
              </a:ext>
            </a:extLst>
          </p:cNvPr>
          <p:cNvSpPr/>
          <p:nvPr/>
        </p:nvSpPr>
        <p:spPr>
          <a:xfrm>
            <a:off x="195750" y="8145278"/>
            <a:ext cx="4752000" cy="612000"/>
          </a:xfrm>
          <a:prstGeom prst="roundRect">
            <a:avLst>
              <a:gd name="adj" fmla="val 33125"/>
            </a:avLst>
          </a:prstGeom>
          <a:solidFill>
            <a:srgbClr val="89E319"/>
          </a:solidFill>
          <a:ln>
            <a:noFill/>
          </a:ln>
          <a:effectLst>
            <a:outerShdw dist="50800" dir="5400000" algn="t" rotWithShape="0">
              <a:srgbClr val="42C002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0" lang="ru-RU" sz="1800" u="none" strike="noStrike" kern="1200" cap="none" spc="0" normalizeH="0" baseline="0" noProof="0" dirty="0">
                <a:ln>
                  <a:noFill/>
                </a:ln>
                <a:solidFill>
                  <a:srgbClr val="131F23"/>
                </a:solidFill>
                <a:effectLst/>
                <a:uLnTx/>
                <a:uFillTx/>
                <a:latin typeface="DINRoundPro-Medi" panose="020B0504020101020102" pitchFamily="34" charset="77"/>
              </a:rPr>
              <a:t>ПРОВЕРИТЬ</a:t>
            </a:r>
            <a:endParaRPr lang="en-RU" dirty="0">
              <a:solidFill>
                <a:srgbClr val="131F23"/>
              </a:solidFill>
              <a:latin typeface="DINRoundPro-Medi" panose="020B0504020101020102" pitchFamily="34" charset="77"/>
            </a:endParaRPr>
          </a:p>
        </p:txBody>
      </p:sp>
      <p:sp>
        <p:nvSpPr>
          <p:cNvPr id="7" name="PwerPoint">
            <a:extLst>
              <a:ext uri="{FF2B5EF4-FFF2-40B4-BE49-F238E27FC236}">
                <a16:creationId xmlns:a16="http://schemas.microsoft.com/office/drawing/2014/main" id="{379BE300-5014-B32B-A737-834B92B3FB2C}"/>
              </a:ext>
            </a:extLst>
          </p:cNvPr>
          <p:cNvSpPr/>
          <p:nvPr/>
        </p:nvSpPr>
        <p:spPr>
          <a:xfrm>
            <a:off x="482846" y="6397911"/>
            <a:ext cx="1539948" cy="612001"/>
          </a:xfrm>
          <a:prstGeom prst="roundRect">
            <a:avLst>
              <a:gd name="adj" fmla="val 29073"/>
            </a:avLst>
          </a:prstGeom>
          <a:solidFill>
            <a:srgbClr val="131F23"/>
          </a:solidFill>
          <a:ln w="25400">
            <a:solidFill>
              <a:srgbClr val="38464F"/>
            </a:solidFill>
          </a:ln>
          <a:effectLst>
            <a:outerShdw dist="38100" dir="5400000" algn="t" rotWithShape="0">
              <a:srgbClr val="38464F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>
                <a:solidFill>
                  <a:schemeClr val="bg1"/>
                </a:solidFill>
                <a:latin typeface="DIN Next Rounded LT Pro" panose="020F0503020203050203" pitchFamily="34" charset="77"/>
              </a:rPr>
              <a:t>PowerPoint</a:t>
            </a:r>
            <a:endParaRPr lang="en-RU" dirty="0">
              <a:solidFill>
                <a:schemeClr val="bg1"/>
              </a:solidFill>
              <a:latin typeface="DIN Next Rounded LT Pro" panose="020F0503020203050203" pitchFamily="34" charset="77"/>
            </a:endParaRPr>
          </a:p>
        </p:txBody>
      </p:sp>
      <p:sp>
        <p:nvSpPr>
          <p:cNvPr id="8" name="is">
            <a:extLst>
              <a:ext uri="{FF2B5EF4-FFF2-40B4-BE49-F238E27FC236}">
                <a16:creationId xmlns:a16="http://schemas.microsoft.com/office/drawing/2014/main" id="{AC91B519-EF9A-B54B-9404-0C037A579FC6}"/>
              </a:ext>
            </a:extLst>
          </p:cNvPr>
          <p:cNvSpPr/>
          <p:nvPr/>
        </p:nvSpPr>
        <p:spPr>
          <a:xfrm>
            <a:off x="4154279" y="6397911"/>
            <a:ext cx="502081" cy="612001"/>
          </a:xfrm>
          <a:prstGeom prst="roundRect">
            <a:avLst>
              <a:gd name="adj" fmla="val 36262"/>
            </a:avLst>
          </a:prstGeom>
          <a:solidFill>
            <a:srgbClr val="131F23"/>
          </a:solidFill>
          <a:ln w="25400">
            <a:solidFill>
              <a:srgbClr val="38464F"/>
            </a:solidFill>
          </a:ln>
          <a:effectLst>
            <a:outerShdw dist="38100" dir="5400000" algn="t" rotWithShape="0">
              <a:srgbClr val="38464F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dirty="0">
                <a:solidFill>
                  <a:schemeClr val="bg1"/>
                </a:solidFill>
                <a:latin typeface="DIN Next Rounded LT Pro" panose="020F0503020203050203" pitchFamily="34" charset="77"/>
              </a:rPr>
              <a:t>и</a:t>
            </a:r>
            <a:endParaRPr lang="en-RU" dirty="0">
              <a:solidFill>
                <a:schemeClr val="bg1"/>
              </a:solidFill>
              <a:latin typeface="DIN Next Rounded LT Pro" panose="020F0503020203050203" pitchFamily="34" charset="77"/>
            </a:endParaRPr>
          </a:p>
        </p:txBody>
      </p:sp>
      <p:sp>
        <p:nvSpPr>
          <p:cNvPr id="9" name="of">
            <a:extLst>
              <a:ext uri="{FF2B5EF4-FFF2-40B4-BE49-F238E27FC236}">
                <a16:creationId xmlns:a16="http://schemas.microsoft.com/office/drawing/2014/main" id="{904BF4A5-1DC8-E240-16ED-07CDF84975F8}"/>
              </a:ext>
            </a:extLst>
          </p:cNvPr>
          <p:cNvSpPr/>
          <p:nvPr/>
        </p:nvSpPr>
        <p:spPr>
          <a:xfrm>
            <a:off x="2129889" y="6397911"/>
            <a:ext cx="536951" cy="612001"/>
          </a:xfrm>
          <a:prstGeom prst="roundRect">
            <a:avLst>
              <a:gd name="adj" fmla="val 36262"/>
            </a:avLst>
          </a:prstGeom>
          <a:solidFill>
            <a:srgbClr val="131F23"/>
          </a:solidFill>
          <a:ln w="25400">
            <a:solidFill>
              <a:srgbClr val="38464F"/>
            </a:solidFill>
          </a:ln>
          <a:effectLst>
            <a:outerShdw dist="38100" dir="5400000" algn="t" rotWithShape="0">
              <a:srgbClr val="38464F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dirty="0">
                <a:solidFill>
                  <a:schemeClr val="bg1"/>
                </a:solidFill>
                <a:latin typeface="DIN Next Rounded LT Pro" panose="020F0503020203050203" pitchFamily="34" charset="77"/>
              </a:rPr>
              <a:t>на</a:t>
            </a:r>
            <a:endParaRPr lang="en-RU" dirty="0">
              <a:solidFill>
                <a:schemeClr val="bg1"/>
              </a:solidFill>
              <a:latin typeface="DIN Next Rounded LT Pro" panose="020F0503020203050203" pitchFamily="34" charset="77"/>
            </a:endParaRPr>
          </a:p>
        </p:txBody>
      </p:sp>
      <p:sp>
        <p:nvSpPr>
          <p:cNvPr id="10" name="surprising">
            <a:extLst>
              <a:ext uri="{FF2B5EF4-FFF2-40B4-BE49-F238E27FC236}">
                <a16:creationId xmlns:a16="http://schemas.microsoft.com/office/drawing/2014/main" id="{7A3A5AF8-0392-47F7-A66F-5DEAC3F8F34E}"/>
              </a:ext>
            </a:extLst>
          </p:cNvPr>
          <p:cNvSpPr/>
          <p:nvPr/>
        </p:nvSpPr>
        <p:spPr>
          <a:xfrm>
            <a:off x="2773935" y="6397911"/>
            <a:ext cx="1273248" cy="612001"/>
          </a:xfrm>
          <a:prstGeom prst="roundRect">
            <a:avLst>
              <a:gd name="adj" fmla="val 29073"/>
            </a:avLst>
          </a:prstGeom>
          <a:solidFill>
            <a:srgbClr val="131F23"/>
          </a:solidFill>
          <a:ln w="25400">
            <a:solidFill>
              <a:srgbClr val="38464F"/>
            </a:solidFill>
          </a:ln>
          <a:effectLst>
            <a:outerShdw dist="38100" dir="5400000" algn="t" rotWithShape="0">
              <a:srgbClr val="38464F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bg1"/>
                </a:solidFill>
                <a:latin typeface="DIN Next Rounded LT Pro" panose="020F0503020203050203" pitchFamily="34" charset="77"/>
              </a:rPr>
              <a:t>большее</a:t>
            </a:r>
            <a:endParaRPr lang="en-RU" dirty="0">
              <a:solidFill>
                <a:schemeClr val="bg1"/>
              </a:solidFill>
              <a:latin typeface="DIN Next Rounded LT Pro" panose="020F0503020203050203" pitchFamily="34" charset="77"/>
            </a:endParaRPr>
          </a:p>
        </p:txBody>
      </p:sp>
      <p:sp>
        <p:nvSpPr>
          <p:cNvPr id="12" name="capable">
            <a:extLst>
              <a:ext uri="{FF2B5EF4-FFF2-40B4-BE49-F238E27FC236}">
                <a16:creationId xmlns:a16="http://schemas.microsoft.com/office/drawing/2014/main" id="{13793026-DF7E-C2BF-706E-1729A44B637E}"/>
              </a:ext>
            </a:extLst>
          </p:cNvPr>
          <p:cNvSpPr/>
          <p:nvPr/>
        </p:nvSpPr>
        <p:spPr>
          <a:xfrm>
            <a:off x="2046188" y="7180290"/>
            <a:ext cx="1279906" cy="612001"/>
          </a:xfrm>
          <a:prstGeom prst="roundRect">
            <a:avLst>
              <a:gd name="adj" fmla="val 29073"/>
            </a:avLst>
          </a:prstGeom>
          <a:solidFill>
            <a:srgbClr val="131F23"/>
          </a:solidFill>
          <a:ln w="25400">
            <a:solidFill>
              <a:srgbClr val="38464F"/>
            </a:solidFill>
          </a:ln>
          <a:effectLst>
            <a:outerShdw dist="38100" dir="5400000" algn="t" rotWithShape="0">
              <a:srgbClr val="38464F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bg1"/>
                </a:solidFill>
                <a:latin typeface="DIN Next Rounded LT Pro" panose="020F0503020203050203" pitchFamily="34" charset="77"/>
              </a:rPr>
              <a:t>анимация</a:t>
            </a:r>
            <a:endParaRPr lang="en-RU" dirty="0">
              <a:solidFill>
                <a:schemeClr val="bg1"/>
              </a:solidFill>
              <a:latin typeface="DIN Next Rounded LT Pro" panose="020F0503020203050203" pitchFamily="34" charset="77"/>
            </a:endParaRPr>
          </a:p>
        </p:txBody>
      </p:sp>
      <p:sp>
        <p:nvSpPr>
          <p:cNvPr id="13" name="animation">
            <a:extLst>
              <a:ext uri="{FF2B5EF4-FFF2-40B4-BE49-F238E27FC236}">
                <a16:creationId xmlns:a16="http://schemas.microsoft.com/office/drawing/2014/main" id="{42535687-291A-4FD3-BCBF-182FDB15A931}"/>
              </a:ext>
            </a:extLst>
          </p:cNvPr>
          <p:cNvSpPr/>
          <p:nvPr/>
        </p:nvSpPr>
        <p:spPr>
          <a:xfrm>
            <a:off x="511112" y="7180290"/>
            <a:ext cx="1422245" cy="612001"/>
          </a:xfrm>
          <a:prstGeom prst="roundRect">
            <a:avLst>
              <a:gd name="adj" fmla="val 29073"/>
            </a:avLst>
          </a:prstGeom>
          <a:solidFill>
            <a:srgbClr val="131F23"/>
          </a:solidFill>
          <a:ln w="25400">
            <a:solidFill>
              <a:srgbClr val="38464F"/>
            </a:solidFill>
          </a:ln>
          <a:effectLst>
            <a:outerShdw dist="38100" dir="5400000" algn="t" rotWithShape="0">
              <a:srgbClr val="38464F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bg1"/>
                </a:solidFill>
                <a:latin typeface="DIN Next Rounded LT Pro" panose="020F0503020203050203" pitchFamily="34" charset="77"/>
              </a:rPr>
              <a:t>способен</a:t>
            </a:r>
            <a:endParaRPr lang="en-RU" dirty="0">
              <a:solidFill>
                <a:schemeClr val="bg1"/>
              </a:solidFill>
              <a:latin typeface="DIN Next Rounded LT Pro" panose="020F0503020203050203" pitchFamily="34" charset="77"/>
            </a:endParaRPr>
          </a:p>
        </p:txBody>
      </p:sp>
      <p:sp>
        <p:nvSpPr>
          <p:cNvPr id="14" name="more">
            <a:extLst>
              <a:ext uri="{FF2B5EF4-FFF2-40B4-BE49-F238E27FC236}">
                <a16:creationId xmlns:a16="http://schemas.microsoft.com/office/drawing/2014/main" id="{D6DCFAF0-E2B6-A5FF-21B7-EC4DA3B2E4E5}"/>
              </a:ext>
            </a:extLst>
          </p:cNvPr>
          <p:cNvSpPr/>
          <p:nvPr/>
        </p:nvSpPr>
        <p:spPr>
          <a:xfrm>
            <a:off x="3438925" y="7180290"/>
            <a:ext cx="1189170" cy="612001"/>
          </a:xfrm>
          <a:prstGeom prst="roundRect">
            <a:avLst>
              <a:gd name="adj" fmla="val 29073"/>
            </a:avLst>
          </a:prstGeom>
          <a:solidFill>
            <a:srgbClr val="131F23"/>
          </a:solidFill>
          <a:ln w="25400">
            <a:solidFill>
              <a:srgbClr val="38464F"/>
            </a:solidFill>
          </a:ln>
          <a:effectLst>
            <a:outerShdw dist="38100" dir="5400000" algn="t" rotWithShape="0">
              <a:srgbClr val="38464F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bg1"/>
                </a:solidFill>
                <a:latin typeface="DIN Next Rounded LT Pro" panose="020F0503020203050203" pitchFamily="34" charset="77"/>
              </a:rPr>
              <a:t>удивлять</a:t>
            </a:r>
            <a:endParaRPr lang="en-RU" dirty="0">
              <a:solidFill>
                <a:schemeClr val="bg1"/>
              </a:solidFill>
              <a:latin typeface="DIN Next Rounded LT Pro" panose="020F0503020203050203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432594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mediacall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6" dur="7001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" fill="hold">
                          <p:stCondLst>
                            <p:cond delay="indefinite"/>
                          </p:stCondLst>
                          <p:childTnLst>
                            <p:par>
                              <p:cTn id="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" presetID="42" presetClass="path" presetSubtype="0" decel="5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48148E-6 2.77778E-7 L -0.05648 -0.19497 " pathEditMode="relative" rAng="0" ptsTypes="AA">
                                          <p:cBhvr>
                                            <p:cTn id="1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840" y="-9757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" fill="hold">
                          <p:stCondLst>
                            <p:cond delay="indefinite"/>
                          </p:stCondLst>
                          <p:childTnLst>
                            <p:par>
                              <p:cTn id="1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" presetID="42" presetClass="path" presetSubtype="0" decel="5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32099E-6 0 L 0.25834 -0.28194 " pathEditMode="relative" rAng="0" ptsTypes="AA">
                                          <p:cBhvr>
                                            <p:cTn id="1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2901" y="-14097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42" presetClass="path" presetSubtype="0" decel="5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6.17284E-7 0 L -0.01451 -0.28194 " pathEditMode="relative" rAng="0" ptsTypes="AA">
                                          <p:cBhvr>
                                            <p:cTn id="1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741" y="-14097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audio>
                  <p:cMediaNode vol="20000" showWhenStopped="0">
                    <p:cTn id="19" repeatCount="indefinite" fill="remove" display="0">
                      <p:stCondLst>
                        <p:cond delay="indefinite"/>
                      </p:stCondLst>
                      <p:endCondLst>
                        <p:cond evt="onStopAudio" delay="0">
                          <p:tgtEl>
                            <p:sldTgt/>
                          </p:tgtEl>
                        </p:cond>
                      </p:endCondLst>
                    </p:cTn>
                    <p:tgtEl>
                      <p:spTgt spid="4"/>
                    </p:tgtEl>
                  </p:cMediaNode>
                </p:audio>
                <p:seq concurrent="1" nextAc="seek">
                  <p:cTn id="20" restart="whenNotActive" fill="hold" evtFilter="cancelBubble" nodeType="interactiveSeq">
                    <p:stCondLst>
                      <p:cond evt="onMediaBookmark" delay="0">
                        <p:tgtEl>
                          <p14:bmkTgt spid="4" bmkName="Bookmark 1"/>
                        </p:tgtEl>
                      </p:cond>
                    </p:stCondLst>
                    <p:endSync evt="end" delay="0">
                      <p:rtn val="all"/>
                    </p:endSync>
                    <p:childTnLst>
                      <p:par>
                        <p:cTn id="21" fill="hold">
                          <p:stCondLst>
                            <p:cond delay="0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42" presetClass="path" presetSubtype="0" repeatCount="0" accel="50000" decel="50000" autoRev="1" fill="remove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1.85185E-6 2.5E-6 L 0.0142 2.5E-6 " pathEditMode="relative" rAng="0" ptsTypes="AA">
                                          <p:cBhvr>
                                            <p:cTn id="24" dur="2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71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" presetID="42" presetClass="path" presetSubtype="0" repeatCount="0" accel="50000" decel="50000" autoRev="1" fill="remove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animMotion origin="layout" path="M -4.93827E-7 1.66667E-6 L -4.93827E-7 -0.00712 " pathEditMode="relative" rAng="0" ptsTypes="AA">
                                          <p:cBhvr>
                                            <p:cTn id="26" dur="10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365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7" presetID="42" presetClass="path" presetSubtype="0" repeatCount="0" accel="50000" decel="50000" autoRev="1" fill="remove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animMotion origin="layout" path="M -2.34568E-6 -1.11111E-6 L -0.00031 0.01563 " pathEditMode="relative" rAng="0" ptsTypes="AA">
                                          <p:cBhvr>
                                            <p:cTn id="28" dur="10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1" y="781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nextCondLst>
                    <p:cond evt="onMediaBookmark" delay="0">
                      <p:tgtEl>
                        <p14:bmkTgt spid="4" bmkName="Bookmark 1"/>
                      </p:tgtEl>
                    </p:cond>
                  </p:nextCondLst>
                </p:seq>
              </p:childTnLst>
            </p:cTn>
          </p:par>
        </p:tnLst>
        <p:bldLst>
          <p:bldP spid="171" grpId="0" animBg="1"/>
          <p:bldP spid="7" grpId="0" animBg="1"/>
          <p:bldP spid="13" grpId="0" animBg="1"/>
          <p:bldP spid="1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mediacall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6" dur="7001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" fill="hold">
                          <p:stCondLst>
                            <p:cond delay="indefinite"/>
                          </p:stCondLst>
                          <p:childTnLst>
                            <p:par>
                              <p:cTn id="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" presetID="42" presetClass="path" presetSubtype="0" decel="5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48148E-6 2.77778E-7 L -0.05648 -0.19497 " pathEditMode="relative" rAng="0" ptsTypes="AA">
                                          <p:cBhvr>
                                            <p:cTn id="1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840" y="-9757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" fill="hold">
                          <p:stCondLst>
                            <p:cond delay="indefinite"/>
                          </p:stCondLst>
                          <p:childTnLst>
                            <p:par>
                              <p:cTn id="1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" presetID="42" presetClass="path" presetSubtype="0" decel="5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32099E-6 0 L 0.25834 -0.28194 " pathEditMode="relative" rAng="0" ptsTypes="AA">
                                          <p:cBhvr>
                                            <p:cTn id="1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2901" y="-14097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42" presetClass="path" presetSubtype="0" decel="5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6.17284E-7 0 L -0.01451 -0.28194 " pathEditMode="relative" rAng="0" ptsTypes="AA">
                                          <p:cBhvr>
                                            <p:cTn id="1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741" y="-14097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audio>
                  <p:cMediaNode vol="20000" showWhenStopped="0">
                    <p:cTn id="19" repeatCount="indefinite" fill="remove" display="0">
                      <p:stCondLst>
                        <p:cond delay="indefinite"/>
                      </p:stCondLst>
                      <p:endCondLst>
                        <p:cond evt="onStopAudio" delay="0">
                          <p:tgtEl>
                            <p:sldTgt/>
                          </p:tgtEl>
                        </p:cond>
                      </p:endCondLst>
                    </p:cTn>
                    <p:tgtEl>
                      <p:spTgt spid="4"/>
                    </p:tgtEl>
                  </p:cMediaNode>
                </p:audio>
              </p:childTnLst>
            </p:cTn>
          </p:par>
        </p:tnLst>
        <p:bldLst>
          <p:bldP spid="7" grpId="0" animBg="1"/>
          <p:bldP spid="13" grpId="0" animBg="1"/>
          <p:bldP spid="14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9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9" name="gradient bg">
            <a:extLst>
              <a:ext uri="{FF2B5EF4-FFF2-40B4-BE49-F238E27FC236}">
                <a16:creationId xmlns:a16="http://schemas.microsoft.com/office/drawing/2014/main" id="{E1F9A654-59CC-2785-F221-6205AD363305}"/>
              </a:ext>
            </a:extLst>
          </p:cNvPr>
          <p:cNvGrpSpPr/>
          <p:nvPr/>
        </p:nvGrpSpPr>
        <p:grpSpPr>
          <a:xfrm>
            <a:off x="-3" y="0"/>
            <a:ext cx="5150732" cy="7985052"/>
            <a:chOff x="-3" y="0"/>
            <a:chExt cx="5150732" cy="7985052"/>
          </a:xfrm>
        </p:grpSpPr>
        <p:sp>
          <p:nvSpPr>
            <p:cNvPr id="112" name="Freeform 111">
              <a:extLst>
                <a:ext uri="{FF2B5EF4-FFF2-40B4-BE49-F238E27FC236}">
                  <a16:creationId xmlns:a16="http://schemas.microsoft.com/office/drawing/2014/main" id="{36BF0025-3738-4ED0-0639-9B113300DBCE}"/>
                </a:ext>
              </a:extLst>
            </p:cNvPr>
            <p:cNvSpPr/>
            <p:nvPr/>
          </p:nvSpPr>
          <p:spPr>
            <a:xfrm>
              <a:off x="0" y="0"/>
              <a:ext cx="775664" cy="775664"/>
            </a:xfrm>
            <a:custGeom>
              <a:avLst/>
              <a:gdLst>
                <a:gd name="connsiteX0" fmla="*/ 0 w 775664"/>
                <a:gd name="connsiteY0" fmla="*/ 0 h 775664"/>
                <a:gd name="connsiteX1" fmla="*/ 775664 w 775664"/>
                <a:gd name="connsiteY1" fmla="*/ 0 h 775664"/>
                <a:gd name="connsiteX2" fmla="*/ 0 w 775664"/>
                <a:gd name="connsiteY2" fmla="*/ 775664 h 775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75664" h="775664">
                  <a:moveTo>
                    <a:pt x="0" y="0"/>
                  </a:moveTo>
                  <a:lnTo>
                    <a:pt x="775664" y="0"/>
                  </a:lnTo>
                  <a:lnTo>
                    <a:pt x="0" y="775664"/>
                  </a:lnTo>
                  <a:close/>
                </a:path>
              </a:pathLst>
            </a:custGeom>
            <a:solidFill>
              <a:srgbClr val="FFC004">
                <a:alpha val="30062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RU"/>
            </a:p>
          </p:txBody>
        </p:sp>
        <p:sp>
          <p:nvSpPr>
            <p:cNvPr id="138" name="Freeform 137">
              <a:extLst>
                <a:ext uri="{FF2B5EF4-FFF2-40B4-BE49-F238E27FC236}">
                  <a16:creationId xmlns:a16="http://schemas.microsoft.com/office/drawing/2014/main" id="{A69E15C4-20EB-47DF-07B2-ABF621AA1D57}"/>
                </a:ext>
              </a:extLst>
            </p:cNvPr>
            <p:cNvSpPr/>
            <p:nvPr/>
          </p:nvSpPr>
          <p:spPr>
            <a:xfrm>
              <a:off x="0" y="0"/>
              <a:ext cx="3917916" cy="3917916"/>
            </a:xfrm>
            <a:custGeom>
              <a:avLst/>
              <a:gdLst>
                <a:gd name="connsiteX0" fmla="*/ 1556839 w 3917916"/>
                <a:gd name="connsiteY0" fmla="*/ 0 h 3917916"/>
                <a:gd name="connsiteX1" fmla="*/ 3917916 w 3917916"/>
                <a:gd name="connsiteY1" fmla="*/ 0 h 3917916"/>
                <a:gd name="connsiteX2" fmla="*/ 0 w 3917916"/>
                <a:gd name="connsiteY2" fmla="*/ 3917916 h 3917916"/>
                <a:gd name="connsiteX3" fmla="*/ 0 w 3917916"/>
                <a:gd name="connsiteY3" fmla="*/ 1556840 h 3917916"/>
                <a:gd name="connsiteX4" fmla="*/ 1556839 w 3917916"/>
                <a:gd name="connsiteY4" fmla="*/ 0 h 3917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17916" h="3917916">
                  <a:moveTo>
                    <a:pt x="1556839" y="0"/>
                  </a:moveTo>
                  <a:lnTo>
                    <a:pt x="3917916" y="0"/>
                  </a:lnTo>
                  <a:lnTo>
                    <a:pt x="0" y="3917916"/>
                  </a:lnTo>
                  <a:lnTo>
                    <a:pt x="0" y="1556840"/>
                  </a:lnTo>
                  <a:lnTo>
                    <a:pt x="1556839" y="0"/>
                  </a:lnTo>
                  <a:close/>
                </a:path>
              </a:pathLst>
            </a:custGeom>
            <a:solidFill>
              <a:srgbClr val="FFC004">
                <a:alpha val="30062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RU"/>
            </a:p>
          </p:txBody>
        </p:sp>
        <p:sp>
          <p:nvSpPr>
            <p:cNvPr id="109" name="Freeform 108">
              <a:extLst>
                <a:ext uri="{FF2B5EF4-FFF2-40B4-BE49-F238E27FC236}">
                  <a16:creationId xmlns:a16="http://schemas.microsoft.com/office/drawing/2014/main" id="{2A2F269B-3FC0-AC44-A99C-7E6D3407514D}"/>
                </a:ext>
              </a:extLst>
            </p:cNvPr>
            <p:cNvSpPr/>
            <p:nvPr/>
          </p:nvSpPr>
          <p:spPr>
            <a:xfrm rot="5400000">
              <a:off x="-1417163" y="1417160"/>
              <a:ext cx="7985052" cy="5150732"/>
            </a:xfrm>
            <a:custGeom>
              <a:avLst/>
              <a:gdLst>
                <a:gd name="connsiteX0" fmla="*/ 0 w 7985052"/>
                <a:gd name="connsiteY0" fmla="*/ 179361 h 5150732"/>
                <a:gd name="connsiteX1" fmla="*/ 0 w 7985052"/>
                <a:gd name="connsiteY1" fmla="*/ 0 h 5150732"/>
                <a:gd name="connsiteX2" fmla="*/ 2834320 w 7985052"/>
                <a:gd name="connsiteY2" fmla="*/ 0 h 5150732"/>
                <a:gd name="connsiteX3" fmla="*/ 7985052 w 7985052"/>
                <a:gd name="connsiteY3" fmla="*/ 5150732 h 5150732"/>
                <a:gd name="connsiteX4" fmla="*/ 4971371 w 7985052"/>
                <a:gd name="connsiteY4" fmla="*/ 5150732 h 5150732"/>
                <a:gd name="connsiteX5" fmla="*/ 0 w 7985052"/>
                <a:gd name="connsiteY5" fmla="*/ 179361 h 5150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985052" h="5150732">
                  <a:moveTo>
                    <a:pt x="0" y="179361"/>
                  </a:moveTo>
                  <a:lnTo>
                    <a:pt x="0" y="0"/>
                  </a:lnTo>
                  <a:lnTo>
                    <a:pt x="2834320" y="0"/>
                  </a:lnTo>
                  <a:lnTo>
                    <a:pt x="7985052" y="5150732"/>
                  </a:lnTo>
                  <a:lnTo>
                    <a:pt x="4971371" y="5150732"/>
                  </a:lnTo>
                  <a:lnTo>
                    <a:pt x="0" y="179361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B40A"/>
                </a:gs>
                <a:gs pos="64000">
                  <a:srgbClr val="F49000"/>
                </a:gs>
              </a:gsLst>
              <a:lin ang="192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RU"/>
            </a:p>
          </p:txBody>
        </p:sp>
      </p:grpSp>
      <p:sp>
        <p:nvSpPr>
          <p:cNvPr id="126" name="Oval 125">
            <a:extLst>
              <a:ext uri="{FF2B5EF4-FFF2-40B4-BE49-F238E27FC236}">
                <a16:creationId xmlns:a16="http://schemas.microsoft.com/office/drawing/2014/main" id="{EF601083-D460-9321-AD67-147AEA5CF815}"/>
              </a:ext>
            </a:extLst>
          </p:cNvPr>
          <p:cNvSpPr/>
          <p:nvPr/>
        </p:nvSpPr>
        <p:spPr>
          <a:xfrm>
            <a:off x="2753213" y="1090771"/>
            <a:ext cx="108000" cy="108000"/>
          </a:xfrm>
          <a:prstGeom prst="ellipse">
            <a:avLst/>
          </a:prstGeom>
          <a:solidFill>
            <a:srgbClr val="FFDE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U"/>
          </a:p>
        </p:txBody>
      </p:sp>
      <p:sp>
        <p:nvSpPr>
          <p:cNvPr id="127" name="Oval 126">
            <a:extLst>
              <a:ext uri="{FF2B5EF4-FFF2-40B4-BE49-F238E27FC236}">
                <a16:creationId xmlns:a16="http://schemas.microsoft.com/office/drawing/2014/main" id="{941F25A6-328F-8856-2E0F-0176D72DBC5A}"/>
              </a:ext>
            </a:extLst>
          </p:cNvPr>
          <p:cNvSpPr/>
          <p:nvPr/>
        </p:nvSpPr>
        <p:spPr>
          <a:xfrm>
            <a:off x="2387453" y="975268"/>
            <a:ext cx="108000" cy="108000"/>
          </a:xfrm>
          <a:prstGeom prst="ellipse">
            <a:avLst/>
          </a:prstGeom>
          <a:solidFill>
            <a:srgbClr val="FFB40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U"/>
          </a:p>
        </p:txBody>
      </p:sp>
      <p:sp>
        <p:nvSpPr>
          <p:cNvPr id="128" name="Oval 127">
            <a:extLst>
              <a:ext uri="{FF2B5EF4-FFF2-40B4-BE49-F238E27FC236}">
                <a16:creationId xmlns:a16="http://schemas.microsoft.com/office/drawing/2014/main" id="{8F25D4A5-8971-7EF1-E8B2-D8F32D5B2CD3}"/>
              </a:ext>
            </a:extLst>
          </p:cNvPr>
          <p:cNvSpPr>
            <a:spLocks noChangeAspect="1"/>
          </p:cNvSpPr>
          <p:nvPr/>
        </p:nvSpPr>
        <p:spPr>
          <a:xfrm>
            <a:off x="3629113" y="1456533"/>
            <a:ext cx="72000" cy="72000"/>
          </a:xfrm>
          <a:prstGeom prst="ellipse">
            <a:avLst/>
          </a:prstGeom>
          <a:solidFill>
            <a:srgbClr val="FFDE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U"/>
          </a:p>
        </p:txBody>
      </p:sp>
      <p:sp>
        <p:nvSpPr>
          <p:cNvPr id="129" name="Oval 128">
            <a:extLst>
              <a:ext uri="{FF2B5EF4-FFF2-40B4-BE49-F238E27FC236}">
                <a16:creationId xmlns:a16="http://schemas.microsoft.com/office/drawing/2014/main" id="{3279FC98-F8CF-721E-2659-FEBF1B2E7B9E}"/>
              </a:ext>
            </a:extLst>
          </p:cNvPr>
          <p:cNvSpPr>
            <a:spLocks noChangeAspect="1"/>
          </p:cNvSpPr>
          <p:nvPr/>
        </p:nvSpPr>
        <p:spPr>
          <a:xfrm>
            <a:off x="3629113" y="4074604"/>
            <a:ext cx="72000" cy="72000"/>
          </a:xfrm>
          <a:prstGeom prst="ellipse">
            <a:avLst/>
          </a:prstGeom>
          <a:solidFill>
            <a:srgbClr val="FFDE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U"/>
          </a:p>
        </p:txBody>
      </p:sp>
      <p:sp>
        <p:nvSpPr>
          <p:cNvPr id="130" name="Oval 129">
            <a:extLst>
              <a:ext uri="{FF2B5EF4-FFF2-40B4-BE49-F238E27FC236}">
                <a16:creationId xmlns:a16="http://schemas.microsoft.com/office/drawing/2014/main" id="{22466745-5EA5-D8AE-64D7-E58DCED8C911}"/>
              </a:ext>
            </a:extLst>
          </p:cNvPr>
          <p:cNvSpPr/>
          <p:nvPr/>
        </p:nvSpPr>
        <p:spPr>
          <a:xfrm>
            <a:off x="3677238" y="3901348"/>
            <a:ext cx="108000" cy="108000"/>
          </a:xfrm>
          <a:prstGeom prst="ellipse">
            <a:avLst/>
          </a:prstGeom>
          <a:solidFill>
            <a:srgbClr val="FFDE00">
              <a:alpha val="8011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U"/>
          </a:p>
        </p:txBody>
      </p:sp>
      <p:sp>
        <p:nvSpPr>
          <p:cNvPr id="131" name="Oval 130">
            <a:extLst>
              <a:ext uri="{FF2B5EF4-FFF2-40B4-BE49-F238E27FC236}">
                <a16:creationId xmlns:a16="http://schemas.microsoft.com/office/drawing/2014/main" id="{8E5ECFA2-5641-575E-CBA1-4946FE7EE993}"/>
              </a:ext>
            </a:extLst>
          </p:cNvPr>
          <p:cNvSpPr/>
          <p:nvPr/>
        </p:nvSpPr>
        <p:spPr>
          <a:xfrm>
            <a:off x="4240316" y="3169828"/>
            <a:ext cx="108000" cy="108000"/>
          </a:xfrm>
          <a:prstGeom prst="ellipse">
            <a:avLst/>
          </a:prstGeom>
          <a:solidFill>
            <a:srgbClr val="FFB40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U"/>
          </a:p>
        </p:txBody>
      </p:sp>
      <p:sp>
        <p:nvSpPr>
          <p:cNvPr id="132" name="Oval 131">
            <a:extLst>
              <a:ext uri="{FF2B5EF4-FFF2-40B4-BE49-F238E27FC236}">
                <a16:creationId xmlns:a16="http://schemas.microsoft.com/office/drawing/2014/main" id="{8AA11FEE-A596-B667-1A26-7CA4A4246F68}"/>
              </a:ext>
            </a:extLst>
          </p:cNvPr>
          <p:cNvSpPr/>
          <p:nvPr/>
        </p:nvSpPr>
        <p:spPr>
          <a:xfrm>
            <a:off x="4447260" y="3054325"/>
            <a:ext cx="108000" cy="108000"/>
          </a:xfrm>
          <a:prstGeom prst="ellipse">
            <a:avLst/>
          </a:prstGeom>
          <a:solidFill>
            <a:srgbClr val="FFDE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U"/>
          </a:p>
        </p:txBody>
      </p:sp>
      <p:sp>
        <p:nvSpPr>
          <p:cNvPr id="133" name="Oval 132">
            <a:extLst>
              <a:ext uri="{FF2B5EF4-FFF2-40B4-BE49-F238E27FC236}">
                <a16:creationId xmlns:a16="http://schemas.microsoft.com/office/drawing/2014/main" id="{02E57056-4A99-DBD6-8E16-E532906013EF}"/>
              </a:ext>
            </a:extLst>
          </p:cNvPr>
          <p:cNvSpPr/>
          <p:nvPr/>
        </p:nvSpPr>
        <p:spPr>
          <a:xfrm>
            <a:off x="923394" y="1282989"/>
            <a:ext cx="180000" cy="180000"/>
          </a:xfrm>
          <a:prstGeom prst="ellipse">
            <a:avLst/>
          </a:prstGeom>
          <a:solidFill>
            <a:srgbClr val="FFDE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U"/>
          </a:p>
        </p:txBody>
      </p:sp>
      <p:sp>
        <p:nvSpPr>
          <p:cNvPr id="134" name="Oval 133">
            <a:extLst>
              <a:ext uri="{FF2B5EF4-FFF2-40B4-BE49-F238E27FC236}">
                <a16:creationId xmlns:a16="http://schemas.microsoft.com/office/drawing/2014/main" id="{C7FB8282-829E-4D66-B60A-CA00EFB4AE4C}"/>
              </a:ext>
            </a:extLst>
          </p:cNvPr>
          <p:cNvSpPr/>
          <p:nvPr/>
        </p:nvSpPr>
        <p:spPr>
          <a:xfrm>
            <a:off x="3887975" y="3944375"/>
            <a:ext cx="180000" cy="180000"/>
          </a:xfrm>
          <a:prstGeom prst="ellipse">
            <a:avLst/>
          </a:prstGeom>
          <a:solidFill>
            <a:srgbClr val="FFDE00">
              <a:alpha val="50175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U"/>
          </a:p>
        </p:txBody>
      </p:sp>
      <p:sp>
        <p:nvSpPr>
          <p:cNvPr id="135" name="Oval 134">
            <a:extLst>
              <a:ext uri="{FF2B5EF4-FFF2-40B4-BE49-F238E27FC236}">
                <a16:creationId xmlns:a16="http://schemas.microsoft.com/office/drawing/2014/main" id="{7217E5D7-C077-3C67-0483-8133E9DDA20C}"/>
              </a:ext>
            </a:extLst>
          </p:cNvPr>
          <p:cNvSpPr>
            <a:spLocks noChangeAspect="1"/>
          </p:cNvSpPr>
          <p:nvPr/>
        </p:nvSpPr>
        <p:spPr>
          <a:xfrm>
            <a:off x="1679096" y="4160126"/>
            <a:ext cx="144000" cy="144000"/>
          </a:xfrm>
          <a:prstGeom prst="ellipse">
            <a:avLst/>
          </a:prstGeom>
          <a:solidFill>
            <a:srgbClr val="FFDE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U"/>
          </a:p>
        </p:txBody>
      </p:sp>
      <p:sp>
        <p:nvSpPr>
          <p:cNvPr id="136" name="Oval 135">
            <a:extLst>
              <a:ext uri="{FF2B5EF4-FFF2-40B4-BE49-F238E27FC236}">
                <a16:creationId xmlns:a16="http://schemas.microsoft.com/office/drawing/2014/main" id="{F6DF1686-0D03-8A64-B6BB-20912EF174EB}"/>
              </a:ext>
            </a:extLst>
          </p:cNvPr>
          <p:cNvSpPr>
            <a:spLocks noChangeAspect="1"/>
          </p:cNvSpPr>
          <p:nvPr/>
        </p:nvSpPr>
        <p:spPr>
          <a:xfrm>
            <a:off x="2055382" y="4252672"/>
            <a:ext cx="72000" cy="72000"/>
          </a:xfrm>
          <a:prstGeom prst="ellipse">
            <a:avLst/>
          </a:prstGeom>
          <a:solidFill>
            <a:srgbClr val="FFDE00">
              <a:alpha val="50175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U"/>
          </a:p>
        </p:txBody>
      </p:sp>
      <p:sp>
        <p:nvSpPr>
          <p:cNvPr id="137" name="Oval 136">
            <a:extLst>
              <a:ext uri="{FF2B5EF4-FFF2-40B4-BE49-F238E27FC236}">
                <a16:creationId xmlns:a16="http://schemas.microsoft.com/office/drawing/2014/main" id="{5BBE5A86-0E4F-6E48-4A84-87255B22EC22}"/>
              </a:ext>
            </a:extLst>
          </p:cNvPr>
          <p:cNvSpPr/>
          <p:nvPr/>
        </p:nvSpPr>
        <p:spPr>
          <a:xfrm>
            <a:off x="1044729" y="3487462"/>
            <a:ext cx="108000" cy="108000"/>
          </a:xfrm>
          <a:prstGeom prst="ellipse">
            <a:avLst/>
          </a:prstGeom>
          <a:solidFill>
            <a:srgbClr val="FFB40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U"/>
          </a:p>
        </p:txBody>
      </p:sp>
      <p:sp>
        <p:nvSpPr>
          <p:cNvPr id="125" name="back circle">
            <a:extLst>
              <a:ext uri="{FF2B5EF4-FFF2-40B4-BE49-F238E27FC236}">
                <a16:creationId xmlns:a16="http://schemas.microsoft.com/office/drawing/2014/main" id="{3E6E9C04-3A37-0E53-051B-2562E8A9C724}"/>
              </a:ext>
            </a:extLst>
          </p:cNvPr>
          <p:cNvSpPr/>
          <p:nvPr/>
        </p:nvSpPr>
        <p:spPr>
          <a:xfrm>
            <a:off x="1089459" y="1268910"/>
            <a:ext cx="2964581" cy="2964581"/>
          </a:xfrm>
          <a:prstGeom prst="ellipse">
            <a:avLst/>
          </a:prstGeom>
          <a:noFill/>
          <a:ln w="76200">
            <a:solidFill>
              <a:srgbClr val="FFEC6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U"/>
          </a:p>
        </p:txBody>
      </p:sp>
      <p:sp>
        <p:nvSpPr>
          <p:cNvPr id="111" name="tale feather middle">
            <a:extLst>
              <a:ext uri="{FF2B5EF4-FFF2-40B4-BE49-F238E27FC236}">
                <a16:creationId xmlns:a16="http://schemas.microsoft.com/office/drawing/2014/main" id="{ED4565D5-82A5-9F05-ECE1-E2B01EFDEE21}"/>
              </a:ext>
            </a:extLst>
          </p:cNvPr>
          <p:cNvSpPr/>
          <p:nvPr/>
        </p:nvSpPr>
        <p:spPr>
          <a:xfrm>
            <a:off x="2346082" y="3290194"/>
            <a:ext cx="444370" cy="1327565"/>
          </a:xfrm>
          <a:custGeom>
            <a:avLst/>
            <a:gdLst>
              <a:gd name="connsiteX0" fmla="*/ 222987 w 444370"/>
              <a:gd name="connsiteY0" fmla="*/ 286 h 1327565"/>
              <a:gd name="connsiteX1" fmla="*/ 222987 w 444370"/>
              <a:gd name="connsiteY1" fmla="*/ 0 h 1327565"/>
              <a:gd name="connsiteX2" fmla="*/ 222185 w 444370"/>
              <a:gd name="connsiteY2" fmla="*/ 172 h 1327565"/>
              <a:gd name="connsiteX3" fmla="*/ 221384 w 444370"/>
              <a:gd name="connsiteY3" fmla="*/ 0 h 1327565"/>
              <a:gd name="connsiteX4" fmla="*/ 221384 w 444370"/>
              <a:gd name="connsiteY4" fmla="*/ 286 h 1327565"/>
              <a:gd name="connsiteX5" fmla="*/ 148695 w 444370"/>
              <a:gd name="connsiteY5" fmla="*/ 1253262 h 1327565"/>
              <a:gd name="connsiteX6" fmla="*/ 221384 w 444370"/>
              <a:gd name="connsiteY6" fmla="*/ 1327452 h 1327565"/>
              <a:gd name="connsiteX7" fmla="*/ 221384 w 444370"/>
              <a:gd name="connsiteY7" fmla="*/ 1327566 h 1327565"/>
              <a:gd name="connsiteX8" fmla="*/ 222185 w 444370"/>
              <a:gd name="connsiteY8" fmla="*/ 1327566 h 1327565"/>
              <a:gd name="connsiteX9" fmla="*/ 222987 w 444370"/>
              <a:gd name="connsiteY9" fmla="*/ 1327566 h 1327565"/>
              <a:gd name="connsiteX10" fmla="*/ 222987 w 444370"/>
              <a:gd name="connsiteY10" fmla="*/ 1327452 h 1327565"/>
              <a:gd name="connsiteX11" fmla="*/ 295676 w 444370"/>
              <a:gd name="connsiteY11" fmla="*/ 1253262 h 1327565"/>
              <a:gd name="connsiteX12" fmla="*/ 222987 w 444370"/>
              <a:gd name="connsiteY12" fmla="*/ 286 h 1327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44370" h="1327565">
                <a:moveTo>
                  <a:pt x="222987" y="286"/>
                </a:moveTo>
                <a:lnTo>
                  <a:pt x="222987" y="0"/>
                </a:lnTo>
                <a:cubicBezTo>
                  <a:pt x="222987" y="0"/>
                  <a:pt x="222415" y="114"/>
                  <a:pt x="222185" y="172"/>
                </a:cubicBezTo>
                <a:cubicBezTo>
                  <a:pt x="221899" y="172"/>
                  <a:pt x="221613" y="0"/>
                  <a:pt x="221384" y="0"/>
                </a:cubicBezTo>
                <a:lnTo>
                  <a:pt x="221384" y="286"/>
                </a:lnTo>
                <a:cubicBezTo>
                  <a:pt x="172924" y="12651"/>
                  <a:pt x="-202892" y="544971"/>
                  <a:pt x="148695" y="1253262"/>
                </a:cubicBezTo>
                <a:cubicBezTo>
                  <a:pt x="166681" y="1289498"/>
                  <a:pt x="181631" y="1326421"/>
                  <a:pt x="221384" y="1327452"/>
                </a:cubicBezTo>
                <a:lnTo>
                  <a:pt x="221384" y="1327566"/>
                </a:lnTo>
                <a:cubicBezTo>
                  <a:pt x="221384" y="1327566"/>
                  <a:pt x="221899" y="1327566"/>
                  <a:pt x="222185" y="1327566"/>
                </a:cubicBezTo>
                <a:cubicBezTo>
                  <a:pt x="222472" y="1327566"/>
                  <a:pt x="222701" y="1327566"/>
                  <a:pt x="222987" y="1327566"/>
                </a:cubicBezTo>
                <a:lnTo>
                  <a:pt x="222987" y="1327452"/>
                </a:lnTo>
                <a:cubicBezTo>
                  <a:pt x="262740" y="1326421"/>
                  <a:pt x="277690" y="1289498"/>
                  <a:pt x="295676" y="1253262"/>
                </a:cubicBezTo>
                <a:cubicBezTo>
                  <a:pt x="647262" y="545028"/>
                  <a:pt x="271446" y="12651"/>
                  <a:pt x="222987" y="286"/>
                </a:cubicBezTo>
                <a:close/>
              </a:path>
            </a:pathLst>
          </a:custGeom>
          <a:solidFill>
            <a:srgbClr val="FFDE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RU"/>
          </a:p>
        </p:txBody>
      </p:sp>
      <p:grpSp>
        <p:nvGrpSpPr>
          <p:cNvPr id="43" name="tale feather left">
            <a:extLst>
              <a:ext uri="{FF2B5EF4-FFF2-40B4-BE49-F238E27FC236}">
                <a16:creationId xmlns:a16="http://schemas.microsoft.com/office/drawing/2014/main" id="{79FBAD83-8A82-8618-9637-317F56F849BF}"/>
              </a:ext>
            </a:extLst>
          </p:cNvPr>
          <p:cNvGrpSpPr/>
          <p:nvPr/>
        </p:nvGrpSpPr>
        <p:grpSpPr>
          <a:xfrm>
            <a:off x="1089459" y="1268910"/>
            <a:ext cx="2964581" cy="2964581"/>
            <a:chOff x="1089459" y="5331124"/>
            <a:chExt cx="2964581" cy="2964581"/>
          </a:xfrm>
        </p:grpSpPr>
        <p:sp>
          <p:nvSpPr>
            <p:cNvPr id="113" name="Freeform 112">
              <a:extLst>
                <a:ext uri="{FF2B5EF4-FFF2-40B4-BE49-F238E27FC236}">
                  <a16:creationId xmlns:a16="http://schemas.microsoft.com/office/drawing/2014/main" id="{213CDAE1-A170-C725-4409-34F89D745D1E}"/>
                </a:ext>
              </a:extLst>
            </p:cNvPr>
            <p:cNvSpPr/>
            <p:nvPr/>
          </p:nvSpPr>
          <p:spPr>
            <a:xfrm>
              <a:off x="2004750" y="7410569"/>
              <a:ext cx="556071" cy="777270"/>
            </a:xfrm>
            <a:custGeom>
              <a:avLst/>
              <a:gdLst>
                <a:gd name="connsiteX0" fmla="*/ 556072 w 556071"/>
                <a:gd name="connsiteY0" fmla="*/ 487097 h 777270"/>
                <a:gd name="connsiteX1" fmla="*/ 45303 w 556071"/>
                <a:gd name="connsiteY1" fmla="*/ 777271 h 777270"/>
                <a:gd name="connsiteX2" fmla="*/ 1083 w 556071"/>
                <a:gd name="connsiteY2" fmla="*/ 733078 h 777270"/>
                <a:gd name="connsiteX3" fmla="*/ 292067 w 556071"/>
                <a:gd name="connsiteY3" fmla="*/ 0 h 777270"/>
                <a:gd name="connsiteX4" fmla="*/ 556072 w 556071"/>
                <a:gd name="connsiteY4" fmla="*/ 487039 h 777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6071" h="777270">
                  <a:moveTo>
                    <a:pt x="556072" y="487097"/>
                  </a:moveTo>
                  <a:cubicBezTo>
                    <a:pt x="255407" y="777271"/>
                    <a:pt x="69705" y="777271"/>
                    <a:pt x="45303" y="777271"/>
                  </a:cubicBezTo>
                  <a:cubicBezTo>
                    <a:pt x="20902" y="777271"/>
                    <a:pt x="-5733" y="756491"/>
                    <a:pt x="1083" y="733078"/>
                  </a:cubicBezTo>
                  <a:cubicBezTo>
                    <a:pt x="108770" y="364192"/>
                    <a:pt x="292067" y="0"/>
                    <a:pt x="292067" y="0"/>
                  </a:cubicBezTo>
                  <a:lnTo>
                    <a:pt x="556072" y="487039"/>
                  </a:lnTo>
                  <a:close/>
                </a:path>
              </a:pathLst>
            </a:custGeom>
            <a:solidFill>
              <a:srgbClr val="FFDE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U"/>
            </a:p>
          </p:txBody>
        </p:sp>
        <p:sp>
          <p:nvSpPr>
            <p:cNvPr id="42" name="rih circle">
              <a:extLst>
                <a:ext uri="{FF2B5EF4-FFF2-40B4-BE49-F238E27FC236}">
                  <a16:creationId xmlns:a16="http://schemas.microsoft.com/office/drawing/2014/main" id="{BF2D57AD-BA98-7837-D4C0-A5357FC86481}"/>
                </a:ext>
              </a:extLst>
            </p:cNvPr>
            <p:cNvSpPr/>
            <p:nvPr/>
          </p:nvSpPr>
          <p:spPr>
            <a:xfrm>
              <a:off x="1089459" y="5331124"/>
              <a:ext cx="2964581" cy="2964581"/>
            </a:xfrm>
            <a:prstGeom prst="ellipse">
              <a:avLst/>
            </a:prstGeom>
            <a:noFill/>
            <a:ln w="76200">
              <a:solidFill>
                <a:srgbClr val="FFEC64">
                  <a:alpha val="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</p:grpSp>
      <p:grpSp>
        <p:nvGrpSpPr>
          <p:cNvPr id="46" name="tale feather right">
            <a:extLst>
              <a:ext uri="{FF2B5EF4-FFF2-40B4-BE49-F238E27FC236}">
                <a16:creationId xmlns:a16="http://schemas.microsoft.com/office/drawing/2014/main" id="{42AF62C4-C2BE-529E-24E3-C3B192E3C3C1}"/>
              </a:ext>
            </a:extLst>
          </p:cNvPr>
          <p:cNvGrpSpPr/>
          <p:nvPr/>
        </p:nvGrpSpPr>
        <p:grpSpPr>
          <a:xfrm>
            <a:off x="1089459" y="1268910"/>
            <a:ext cx="2964581" cy="2964581"/>
            <a:chOff x="1089459" y="5331124"/>
            <a:chExt cx="2964581" cy="2964581"/>
          </a:xfrm>
        </p:grpSpPr>
        <p:sp>
          <p:nvSpPr>
            <p:cNvPr id="114" name="Freeform 113">
              <a:extLst>
                <a:ext uri="{FF2B5EF4-FFF2-40B4-BE49-F238E27FC236}">
                  <a16:creationId xmlns:a16="http://schemas.microsoft.com/office/drawing/2014/main" id="{0790D126-2CDB-0E38-2998-68CA436E7DF6}"/>
                </a:ext>
              </a:extLst>
            </p:cNvPr>
            <p:cNvSpPr/>
            <p:nvPr/>
          </p:nvSpPr>
          <p:spPr>
            <a:xfrm>
              <a:off x="2575714" y="7410569"/>
              <a:ext cx="556071" cy="777270"/>
            </a:xfrm>
            <a:custGeom>
              <a:avLst/>
              <a:gdLst>
                <a:gd name="connsiteX0" fmla="*/ 0 w 556071"/>
                <a:gd name="connsiteY0" fmla="*/ 487097 h 777270"/>
                <a:gd name="connsiteX1" fmla="*/ 510768 w 556071"/>
                <a:gd name="connsiteY1" fmla="*/ 777271 h 777270"/>
                <a:gd name="connsiteX2" fmla="*/ 554989 w 556071"/>
                <a:gd name="connsiteY2" fmla="*/ 733078 h 777270"/>
                <a:gd name="connsiteX3" fmla="*/ 264005 w 556071"/>
                <a:gd name="connsiteY3" fmla="*/ 0 h 777270"/>
                <a:gd name="connsiteX4" fmla="*/ 0 w 556071"/>
                <a:gd name="connsiteY4" fmla="*/ 487039 h 777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6071" h="777270">
                  <a:moveTo>
                    <a:pt x="0" y="487097"/>
                  </a:moveTo>
                  <a:cubicBezTo>
                    <a:pt x="300664" y="777271"/>
                    <a:pt x="486367" y="777271"/>
                    <a:pt x="510768" y="777271"/>
                  </a:cubicBezTo>
                  <a:cubicBezTo>
                    <a:pt x="535170" y="777271"/>
                    <a:pt x="561805" y="756491"/>
                    <a:pt x="554989" y="733078"/>
                  </a:cubicBezTo>
                  <a:cubicBezTo>
                    <a:pt x="447302" y="364192"/>
                    <a:pt x="264005" y="0"/>
                    <a:pt x="264005" y="0"/>
                  </a:cubicBezTo>
                  <a:lnTo>
                    <a:pt x="0" y="487039"/>
                  </a:lnTo>
                  <a:close/>
                </a:path>
              </a:pathLst>
            </a:custGeom>
            <a:solidFill>
              <a:srgbClr val="FFDE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U"/>
            </a:p>
          </p:txBody>
        </p:sp>
        <p:sp>
          <p:nvSpPr>
            <p:cNvPr id="44" name="rig circle">
              <a:extLst>
                <a:ext uri="{FF2B5EF4-FFF2-40B4-BE49-F238E27FC236}">
                  <a16:creationId xmlns:a16="http://schemas.microsoft.com/office/drawing/2014/main" id="{40F67BE1-0270-5177-2A79-BBE2F842617E}"/>
                </a:ext>
              </a:extLst>
            </p:cNvPr>
            <p:cNvSpPr/>
            <p:nvPr/>
          </p:nvSpPr>
          <p:spPr>
            <a:xfrm>
              <a:off x="1089459" y="5331124"/>
              <a:ext cx="2964581" cy="2964581"/>
            </a:xfrm>
            <a:prstGeom prst="ellipse">
              <a:avLst/>
            </a:prstGeom>
            <a:noFill/>
            <a:ln w="76200">
              <a:solidFill>
                <a:srgbClr val="FFEC64">
                  <a:alpha val="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</p:grpSp>
      <p:sp>
        <p:nvSpPr>
          <p:cNvPr id="96" name="body base yellow">
            <a:extLst>
              <a:ext uri="{FF2B5EF4-FFF2-40B4-BE49-F238E27FC236}">
                <a16:creationId xmlns:a16="http://schemas.microsoft.com/office/drawing/2014/main" id="{243C960B-3272-3F2C-A484-CA967309651F}"/>
              </a:ext>
            </a:extLst>
          </p:cNvPr>
          <p:cNvSpPr/>
          <p:nvPr/>
        </p:nvSpPr>
        <p:spPr>
          <a:xfrm>
            <a:off x="1706447" y="1636438"/>
            <a:ext cx="1736337" cy="1996472"/>
          </a:xfrm>
          <a:custGeom>
            <a:avLst/>
            <a:gdLst>
              <a:gd name="connsiteX0" fmla="*/ 868140 w 1736337"/>
              <a:gd name="connsiteY0" fmla="*/ 1996473 h 1996472"/>
              <a:gd name="connsiteX1" fmla="*/ 802 w 1736337"/>
              <a:gd name="connsiteY1" fmla="*/ 1183194 h 1996472"/>
              <a:gd name="connsiteX2" fmla="*/ 401 w 1736337"/>
              <a:gd name="connsiteY2" fmla="*/ 1176611 h 1996472"/>
              <a:gd name="connsiteX3" fmla="*/ 0 w 1736337"/>
              <a:gd name="connsiteY3" fmla="*/ 403634 h 1996472"/>
              <a:gd name="connsiteX4" fmla="*/ 859 w 1736337"/>
              <a:gd name="connsiteY4" fmla="*/ 394074 h 1996472"/>
              <a:gd name="connsiteX5" fmla="*/ 139535 w 1736337"/>
              <a:gd name="connsiteY5" fmla="*/ 114146 h 1996472"/>
              <a:gd name="connsiteX6" fmla="*/ 432867 w 1736337"/>
              <a:gd name="connsiteY6" fmla="*/ 0 h 1996472"/>
              <a:gd name="connsiteX7" fmla="*/ 697559 w 1736337"/>
              <a:gd name="connsiteY7" fmla="*/ 70697 h 1996472"/>
              <a:gd name="connsiteX8" fmla="*/ 868197 w 1736337"/>
              <a:gd name="connsiteY8" fmla="*/ 123592 h 1996472"/>
              <a:gd name="connsiteX9" fmla="*/ 1038836 w 1736337"/>
              <a:gd name="connsiteY9" fmla="*/ 70697 h 1996472"/>
              <a:gd name="connsiteX10" fmla="*/ 1303528 w 1736337"/>
              <a:gd name="connsiteY10" fmla="*/ 0 h 1996472"/>
              <a:gd name="connsiteX11" fmla="*/ 1596860 w 1736337"/>
              <a:gd name="connsiteY11" fmla="*/ 114146 h 1996472"/>
              <a:gd name="connsiteX12" fmla="*/ 1735478 w 1736337"/>
              <a:gd name="connsiteY12" fmla="*/ 394017 h 1996472"/>
              <a:gd name="connsiteX13" fmla="*/ 1736338 w 1736337"/>
              <a:gd name="connsiteY13" fmla="*/ 403576 h 1996472"/>
              <a:gd name="connsiteX14" fmla="*/ 1735937 w 1736337"/>
              <a:gd name="connsiteY14" fmla="*/ 1176554 h 1996472"/>
              <a:gd name="connsiteX15" fmla="*/ 1735536 w 1736337"/>
              <a:gd name="connsiteY15" fmla="*/ 1183137 h 1996472"/>
              <a:gd name="connsiteX16" fmla="*/ 868197 w 1736337"/>
              <a:gd name="connsiteY16" fmla="*/ 1996415 h 19964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736337" h="1996472">
                <a:moveTo>
                  <a:pt x="868140" y="1996473"/>
                </a:moveTo>
                <a:cubicBezTo>
                  <a:pt x="410585" y="1996473"/>
                  <a:pt x="29614" y="1639265"/>
                  <a:pt x="802" y="1183194"/>
                </a:cubicBezTo>
                <a:lnTo>
                  <a:pt x="401" y="1176611"/>
                </a:lnTo>
                <a:lnTo>
                  <a:pt x="0" y="403634"/>
                </a:lnTo>
                <a:lnTo>
                  <a:pt x="859" y="394074"/>
                </a:lnTo>
                <a:cubicBezTo>
                  <a:pt x="10654" y="286625"/>
                  <a:pt x="59858" y="187248"/>
                  <a:pt x="139535" y="114146"/>
                </a:cubicBezTo>
                <a:cubicBezTo>
                  <a:pt x="219727" y="40529"/>
                  <a:pt x="323920" y="0"/>
                  <a:pt x="432867" y="0"/>
                </a:cubicBezTo>
                <a:cubicBezTo>
                  <a:pt x="528697" y="0"/>
                  <a:pt x="614503" y="35950"/>
                  <a:pt x="697559" y="70697"/>
                </a:cubicBezTo>
                <a:cubicBezTo>
                  <a:pt x="759651" y="96687"/>
                  <a:pt x="823863" y="123592"/>
                  <a:pt x="868197" y="123592"/>
                </a:cubicBezTo>
                <a:cubicBezTo>
                  <a:pt x="912532" y="123592"/>
                  <a:pt x="976744" y="96687"/>
                  <a:pt x="1038836" y="70697"/>
                </a:cubicBezTo>
                <a:cubicBezTo>
                  <a:pt x="1121892" y="35950"/>
                  <a:pt x="1207698" y="0"/>
                  <a:pt x="1303528" y="0"/>
                </a:cubicBezTo>
                <a:cubicBezTo>
                  <a:pt x="1412475" y="0"/>
                  <a:pt x="1516668" y="40529"/>
                  <a:pt x="1596860" y="114146"/>
                </a:cubicBezTo>
                <a:cubicBezTo>
                  <a:pt x="1676480" y="187248"/>
                  <a:pt x="1725741" y="286625"/>
                  <a:pt x="1735478" y="394017"/>
                </a:cubicBezTo>
                <a:lnTo>
                  <a:pt x="1736338" y="403576"/>
                </a:lnTo>
                <a:lnTo>
                  <a:pt x="1735937" y="1176554"/>
                </a:lnTo>
                <a:lnTo>
                  <a:pt x="1735536" y="1183137"/>
                </a:lnTo>
                <a:cubicBezTo>
                  <a:pt x="1706724" y="1639207"/>
                  <a:pt x="1325753" y="1996415"/>
                  <a:pt x="868197" y="1996415"/>
                </a:cubicBezTo>
                <a:close/>
              </a:path>
            </a:pathLst>
          </a:custGeom>
          <a:solidFill>
            <a:srgbClr val="FFDE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RU"/>
          </a:p>
        </p:txBody>
      </p:sp>
      <p:grpSp>
        <p:nvGrpSpPr>
          <p:cNvPr id="30" name="right feather 01">
            <a:extLst>
              <a:ext uri="{FF2B5EF4-FFF2-40B4-BE49-F238E27FC236}">
                <a16:creationId xmlns:a16="http://schemas.microsoft.com/office/drawing/2014/main" id="{67B42E68-E19D-807B-7673-653F9499B59C}"/>
              </a:ext>
            </a:extLst>
          </p:cNvPr>
          <p:cNvGrpSpPr/>
          <p:nvPr/>
        </p:nvGrpSpPr>
        <p:grpSpPr>
          <a:xfrm>
            <a:off x="1089459" y="1268910"/>
            <a:ext cx="2964581" cy="2964581"/>
            <a:chOff x="1089459" y="5331124"/>
            <a:chExt cx="2964581" cy="2964581"/>
          </a:xfrm>
        </p:grpSpPr>
        <p:sp>
          <p:nvSpPr>
            <p:cNvPr id="116" name="Freeform 115">
              <a:extLst>
                <a:ext uri="{FF2B5EF4-FFF2-40B4-BE49-F238E27FC236}">
                  <a16:creationId xmlns:a16="http://schemas.microsoft.com/office/drawing/2014/main" id="{01EB1D10-2AD8-5B11-062E-27F9A73AEB1B}"/>
                </a:ext>
              </a:extLst>
            </p:cNvPr>
            <p:cNvSpPr/>
            <p:nvPr/>
          </p:nvSpPr>
          <p:spPr>
            <a:xfrm>
              <a:off x="3095437" y="5704043"/>
              <a:ext cx="833485" cy="1189952"/>
            </a:xfrm>
            <a:custGeom>
              <a:avLst/>
              <a:gdLst>
                <a:gd name="connsiteX0" fmla="*/ 833486 w 833485"/>
                <a:gd name="connsiteY0" fmla="*/ 58451 h 1189952"/>
                <a:gd name="connsiteX1" fmla="*/ 249742 w 833485"/>
                <a:gd name="connsiteY1" fmla="*/ 1189953 h 1189952"/>
                <a:gd name="connsiteX2" fmla="*/ 0 w 833485"/>
                <a:gd name="connsiteY2" fmla="*/ 493626 h 1189952"/>
                <a:gd name="connsiteX3" fmla="*/ 775976 w 833485"/>
                <a:gd name="connsiteY3" fmla="*/ 977 h 1189952"/>
                <a:gd name="connsiteX4" fmla="*/ 833486 w 833485"/>
                <a:gd name="connsiteY4" fmla="*/ 58451 h 1189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3485" h="1189952">
                  <a:moveTo>
                    <a:pt x="833486" y="58451"/>
                  </a:moveTo>
                  <a:cubicBezTo>
                    <a:pt x="833486" y="90222"/>
                    <a:pt x="704147" y="681046"/>
                    <a:pt x="249742" y="1189953"/>
                  </a:cubicBezTo>
                  <a:lnTo>
                    <a:pt x="0" y="493626"/>
                  </a:lnTo>
                  <a:cubicBezTo>
                    <a:pt x="322660" y="269055"/>
                    <a:pt x="744873" y="7331"/>
                    <a:pt x="775976" y="977"/>
                  </a:cubicBezTo>
                  <a:cubicBezTo>
                    <a:pt x="810630" y="-6122"/>
                    <a:pt x="833486" y="26737"/>
                    <a:pt x="833486" y="58451"/>
                  </a:cubicBezTo>
                  <a:close/>
                </a:path>
              </a:pathLst>
            </a:custGeom>
            <a:solidFill>
              <a:srgbClr val="FFDE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U" dirty="0"/>
            </a:p>
          </p:txBody>
        </p:sp>
        <p:sp>
          <p:nvSpPr>
            <p:cNvPr id="29" name="rig circle">
              <a:extLst>
                <a:ext uri="{FF2B5EF4-FFF2-40B4-BE49-F238E27FC236}">
                  <a16:creationId xmlns:a16="http://schemas.microsoft.com/office/drawing/2014/main" id="{C49C5591-A091-1E9C-C689-98A87A1F26BE}"/>
                </a:ext>
              </a:extLst>
            </p:cNvPr>
            <p:cNvSpPr/>
            <p:nvPr/>
          </p:nvSpPr>
          <p:spPr>
            <a:xfrm>
              <a:off x="1089459" y="5331124"/>
              <a:ext cx="2964581" cy="2964581"/>
            </a:xfrm>
            <a:prstGeom prst="ellipse">
              <a:avLst/>
            </a:prstGeom>
            <a:noFill/>
            <a:ln w="76200">
              <a:solidFill>
                <a:srgbClr val="FFEC64">
                  <a:alpha val="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</p:grpSp>
      <p:grpSp>
        <p:nvGrpSpPr>
          <p:cNvPr id="37" name="right feather 02">
            <a:extLst>
              <a:ext uri="{FF2B5EF4-FFF2-40B4-BE49-F238E27FC236}">
                <a16:creationId xmlns:a16="http://schemas.microsoft.com/office/drawing/2014/main" id="{FC566CD7-D7C1-ADD5-1E34-15563BB18493}"/>
              </a:ext>
            </a:extLst>
          </p:cNvPr>
          <p:cNvGrpSpPr/>
          <p:nvPr/>
        </p:nvGrpSpPr>
        <p:grpSpPr>
          <a:xfrm>
            <a:off x="1089459" y="1268910"/>
            <a:ext cx="3816493" cy="2964581"/>
            <a:chOff x="1089459" y="5331124"/>
            <a:chExt cx="3816493" cy="2964581"/>
          </a:xfrm>
        </p:grpSpPr>
        <p:sp>
          <p:nvSpPr>
            <p:cNvPr id="117" name="Freeform 116">
              <a:extLst>
                <a:ext uri="{FF2B5EF4-FFF2-40B4-BE49-F238E27FC236}">
                  <a16:creationId xmlns:a16="http://schemas.microsoft.com/office/drawing/2014/main" id="{EF86C708-B3FA-73C6-739C-334BFB668868}"/>
                </a:ext>
              </a:extLst>
            </p:cNvPr>
            <p:cNvSpPr/>
            <p:nvPr/>
          </p:nvSpPr>
          <p:spPr>
            <a:xfrm>
              <a:off x="3095437" y="5578795"/>
              <a:ext cx="1810515" cy="1434155"/>
            </a:xfrm>
            <a:custGeom>
              <a:avLst/>
              <a:gdLst>
                <a:gd name="connsiteX0" fmla="*/ 1810516 w 1810515"/>
                <a:gd name="connsiteY0" fmla="*/ 57474 h 1434155"/>
                <a:gd name="connsiteX1" fmla="*/ 224939 w 1810515"/>
                <a:gd name="connsiteY1" fmla="*/ 1434156 h 1434155"/>
                <a:gd name="connsiteX2" fmla="*/ 0 w 1810515"/>
                <a:gd name="connsiteY2" fmla="*/ 618874 h 1434155"/>
                <a:gd name="connsiteX3" fmla="*/ 1753006 w 1810515"/>
                <a:gd name="connsiteY3" fmla="*/ 0 h 1434155"/>
                <a:gd name="connsiteX4" fmla="*/ 1810516 w 1810515"/>
                <a:gd name="connsiteY4" fmla="*/ 57474 h 1434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10515" h="1434155">
                  <a:moveTo>
                    <a:pt x="1810516" y="57474"/>
                  </a:moveTo>
                  <a:cubicBezTo>
                    <a:pt x="1810516" y="89245"/>
                    <a:pt x="1743555" y="797707"/>
                    <a:pt x="224939" y="1434156"/>
                  </a:cubicBezTo>
                  <a:cubicBezTo>
                    <a:pt x="224939" y="1434156"/>
                    <a:pt x="91706" y="780477"/>
                    <a:pt x="0" y="618874"/>
                  </a:cubicBezTo>
                  <a:cubicBezTo>
                    <a:pt x="716118" y="349251"/>
                    <a:pt x="1721216" y="0"/>
                    <a:pt x="1753006" y="0"/>
                  </a:cubicBezTo>
                  <a:cubicBezTo>
                    <a:pt x="1784797" y="0"/>
                    <a:pt x="1810516" y="25760"/>
                    <a:pt x="1810516" y="57474"/>
                  </a:cubicBezTo>
                  <a:close/>
                </a:path>
              </a:pathLst>
            </a:custGeom>
            <a:solidFill>
              <a:srgbClr val="FFDE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U" dirty="0"/>
            </a:p>
          </p:txBody>
        </p:sp>
        <p:sp>
          <p:nvSpPr>
            <p:cNvPr id="34" name="rig circle">
              <a:extLst>
                <a:ext uri="{FF2B5EF4-FFF2-40B4-BE49-F238E27FC236}">
                  <a16:creationId xmlns:a16="http://schemas.microsoft.com/office/drawing/2014/main" id="{042A8B11-F914-D77C-BE93-3BF0D1DDCEC1}"/>
                </a:ext>
              </a:extLst>
            </p:cNvPr>
            <p:cNvSpPr/>
            <p:nvPr/>
          </p:nvSpPr>
          <p:spPr>
            <a:xfrm>
              <a:off x="1089459" y="5331124"/>
              <a:ext cx="2964581" cy="2964581"/>
            </a:xfrm>
            <a:prstGeom prst="ellipse">
              <a:avLst/>
            </a:prstGeom>
            <a:noFill/>
            <a:ln w="76200">
              <a:solidFill>
                <a:srgbClr val="FFEC64">
                  <a:alpha val="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</p:grpSp>
      <p:grpSp>
        <p:nvGrpSpPr>
          <p:cNvPr id="39" name="right feather 03">
            <a:extLst>
              <a:ext uri="{FF2B5EF4-FFF2-40B4-BE49-F238E27FC236}">
                <a16:creationId xmlns:a16="http://schemas.microsoft.com/office/drawing/2014/main" id="{E7364873-2270-F150-BF79-2A89B769014C}"/>
              </a:ext>
            </a:extLst>
          </p:cNvPr>
          <p:cNvGrpSpPr/>
          <p:nvPr/>
        </p:nvGrpSpPr>
        <p:grpSpPr>
          <a:xfrm>
            <a:off x="1089459" y="1268910"/>
            <a:ext cx="3793809" cy="2964581"/>
            <a:chOff x="1089459" y="5331124"/>
            <a:chExt cx="3793809" cy="2964581"/>
          </a:xfrm>
        </p:grpSpPr>
        <p:sp>
          <p:nvSpPr>
            <p:cNvPr id="118" name="Freeform 117">
              <a:extLst>
                <a:ext uri="{FF2B5EF4-FFF2-40B4-BE49-F238E27FC236}">
                  <a16:creationId xmlns:a16="http://schemas.microsoft.com/office/drawing/2014/main" id="{1A24CBCB-B726-757F-29A9-09FFFC1EABD5}"/>
                </a:ext>
              </a:extLst>
            </p:cNvPr>
            <p:cNvSpPr/>
            <p:nvPr/>
          </p:nvSpPr>
          <p:spPr>
            <a:xfrm>
              <a:off x="3320319" y="6160689"/>
              <a:ext cx="1562949" cy="852261"/>
            </a:xfrm>
            <a:custGeom>
              <a:avLst/>
              <a:gdLst>
                <a:gd name="connsiteX0" fmla="*/ 1562950 w 1562949"/>
                <a:gd name="connsiteY0" fmla="*/ 57474 h 852261"/>
                <a:gd name="connsiteX1" fmla="*/ 0 w 1562949"/>
                <a:gd name="connsiteY1" fmla="*/ 852262 h 852261"/>
                <a:gd name="connsiteX2" fmla="*/ 24859 w 1562949"/>
                <a:gd name="connsiteY2" fmla="*/ 219649 h 852261"/>
                <a:gd name="connsiteX3" fmla="*/ 1505441 w 1562949"/>
                <a:gd name="connsiteY3" fmla="*/ 0 h 852261"/>
                <a:gd name="connsiteX4" fmla="*/ 1562950 w 1562949"/>
                <a:gd name="connsiteY4" fmla="*/ 57474 h 8522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62949" h="852261">
                  <a:moveTo>
                    <a:pt x="1562950" y="57474"/>
                  </a:moveTo>
                  <a:cubicBezTo>
                    <a:pt x="1562950" y="89245"/>
                    <a:pt x="1326726" y="789121"/>
                    <a:pt x="0" y="852262"/>
                  </a:cubicBezTo>
                  <a:cubicBezTo>
                    <a:pt x="0" y="852262"/>
                    <a:pt x="24859" y="251362"/>
                    <a:pt x="24859" y="219649"/>
                  </a:cubicBezTo>
                  <a:cubicBezTo>
                    <a:pt x="432409" y="112200"/>
                    <a:pt x="1473650" y="0"/>
                    <a:pt x="1505441" y="0"/>
                  </a:cubicBezTo>
                  <a:cubicBezTo>
                    <a:pt x="1537231" y="0"/>
                    <a:pt x="1562950" y="25760"/>
                    <a:pt x="1562950" y="57474"/>
                  </a:cubicBezTo>
                  <a:close/>
                </a:path>
              </a:pathLst>
            </a:custGeom>
            <a:solidFill>
              <a:srgbClr val="FFDE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U"/>
            </a:p>
          </p:txBody>
        </p:sp>
        <p:sp>
          <p:nvSpPr>
            <p:cNvPr id="38" name="rig circle">
              <a:extLst>
                <a:ext uri="{FF2B5EF4-FFF2-40B4-BE49-F238E27FC236}">
                  <a16:creationId xmlns:a16="http://schemas.microsoft.com/office/drawing/2014/main" id="{E865F559-BD5A-019A-8C41-2F5D787B3BD7}"/>
                </a:ext>
              </a:extLst>
            </p:cNvPr>
            <p:cNvSpPr/>
            <p:nvPr/>
          </p:nvSpPr>
          <p:spPr>
            <a:xfrm>
              <a:off x="1089459" y="5331124"/>
              <a:ext cx="2964581" cy="2964581"/>
            </a:xfrm>
            <a:prstGeom prst="ellipse">
              <a:avLst/>
            </a:prstGeom>
            <a:noFill/>
            <a:ln w="76200">
              <a:solidFill>
                <a:srgbClr val="FFEC64">
                  <a:alpha val="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</p:grpSp>
      <p:grpSp>
        <p:nvGrpSpPr>
          <p:cNvPr id="41" name="right feather 04">
            <a:extLst>
              <a:ext uri="{FF2B5EF4-FFF2-40B4-BE49-F238E27FC236}">
                <a16:creationId xmlns:a16="http://schemas.microsoft.com/office/drawing/2014/main" id="{88A3AFC6-97B6-65EA-7B29-FA5BC90A453C}"/>
              </a:ext>
            </a:extLst>
          </p:cNvPr>
          <p:cNvGrpSpPr/>
          <p:nvPr/>
        </p:nvGrpSpPr>
        <p:grpSpPr>
          <a:xfrm>
            <a:off x="1089459" y="1268910"/>
            <a:ext cx="3338778" cy="2964581"/>
            <a:chOff x="1089459" y="5331124"/>
            <a:chExt cx="3338778" cy="2964581"/>
          </a:xfrm>
        </p:grpSpPr>
        <p:sp>
          <p:nvSpPr>
            <p:cNvPr id="119" name="Freeform 118">
              <a:extLst>
                <a:ext uri="{FF2B5EF4-FFF2-40B4-BE49-F238E27FC236}">
                  <a16:creationId xmlns:a16="http://schemas.microsoft.com/office/drawing/2014/main" id="{6D94A680-4AA5-3203-E687-CEA44617DF90}"/>
                </a:ext>
              </a:extLst>
            </p:cNvPr>
            <p:cNvSpPr/>
            <p:nvPr/>
          </p:nvSpPr>
          <p:spPr>
            <a:xfrm>
              <a:off x="3224428" y="6551671"/>
              <a:ext cx="1203809" cy="644103"/>
            </a:xfrm>
            <a:custGeom>
              <a:avLst/>
              <a:gdLst>
                <a:gd name="connsiteX0" fmla="*/ 1191892 w 1203809"/>
                <a:gd name="connsiteY0" fmla="*/ 355262 h 644103"/>
                <a:gd name="connsiteX1" fmla="*/ 54076 w 1203809"/>
                <a:gd name="connsiteY1" fmla="*/ 578803 h 644103"/>
                <a:gd name="connsiteX2" fmla="*/ 9111 w 1203809"/>
                <a:gd name="connsiteY2" fmla="*/ 0 h 644103"/>
                <a:gd name="connsiteX3" fmla="*/ 1146183 w 1203809"/>
                <a:gd name="connsiteY3" fmla="*/ 259491 h 644103"/>
                <a:gd name="connsiteX4" fmla="*/ 1191892 w 1203809"/>
                <a:gd name="connsiteY4" fmla="*/ 355262 h 644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3809" h="644103">
                  <a:moveTo>
                    <a:pt x="1191892" y="355262"/>
                  </a:moveTo>
                  <a:cubicBezTo>
                    <a:pt x="1158670" y="407126"/>
                    <a:pt x="776266" y="795704"/>
                    <a:pt x="54076" y="578803"/>
                  </a:cubicBezTo>
                  <a:cubicBezTo>
                    <a:pt x="54076" y="578803"/>
                    <a:pt x="-26574" y="185931"/>
                    <a:pt x="9111" y="0"/>
                  </a:cubicBezTo>
                  <a:cubicBezTo>
                    <a:pt x="514725" y="145001"/>
                    <a:pt x="1114621" y="255598"/>
                    <a:pt x="1146183" y="259491"/>
                  </a:cubicBezTo>
                  <a:cubicBezTo>
                    <a:pt x="1182212" y="263956"/>
                    <a:pt x="1225058" y="303570"/>
                    <a:pt x="1191892" y="355262"/>
                  </a:cubicBezTo>
                  <a:close/>
                </a:path>
              </a:pathLst>
            </a:custGeom>
            <a:solidFill>
              <a:srgbClr val="FFDE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U"/>
            </a:p>
          </p:txBody>
        </p:sp>
        <p:sp>
          <p:nvSpPr>
            <p:cNvPr id="40" name="rig circle">
              <a:extLst>
                <a:ext uri="{FF2B5EF4-FFF2-40B4-BE49-F238E27FC236}">
                  <a16:creationId xmlns:a16="http://schemas.microsoft.com/office/drawing/2014/main" id="{B45EC3E2-11CE-7EE0-1539-DFFF4A8C1238}"/>
                </a:ext>
              </a:extLst>
            </p:cNvPr>
            <p:cNvSpPr/>
            <p:nvPr/>
          </p:nvSpPr>
          <p:spPr>
            <a:xfrm>
              <a:off x="1089459" y="5331124"/>
              <a:ext cx="2964581" cy="2964581"/>
            </a:xfrm>
            <a:prstGeom prst="ellipse">
              <a:avLst/>
            </a:prstGeom>
            <a:noFill/>
            <a:ln w="76200">
              <a:solidFill>
                <a:srgbClr val="FFEC64">
                  <a:alpha val="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</p:grpSp>
      <p:grpSp>
        <p:nvGrpSpPr>
          <p:cNvPr id="18" name="left feather 01">
            <a:extLst>
              <a:ext uri="{FF2B5EF4-FFF2-40B4-BE49-F238E27FC236}">
                <a16:creationId xmlns:a16="http://schemas.microsoft.com/office/drawing/2014/main" id="{459CA6B5-26F1-CA65-60A3-FD056F567C4D}"/>
              </a:ext>
            </a:extLst>
          </p:cNvPr>
          <p:cNvGrpSpPr/>
          <p:nvPr/>
        </p:nvGrpSpPr>
        <p:grpSpPr>
          <a:xfrm>
            <a:off x="1085976" y="1268910"/>
            <a:ext cx="2964581" cy="2964581"/>
            <a:chOff x="1085976" y="5331124"/>
            <a:chExt cx="2964581" cy="2964581"/>
          </a:xfrm>
        </p:grpSpPr>
        <p:sp>
          <p:nvSpPr>
            <p:cNvPr id="121" name="Freeform 120">
              <a:extLst>
                <a:ext uri="{FF2B5EF4-FFF2-40B4-BE49-F238E27FC236}">
                  <a16:creationId xmlns:a16="http://schemas.microsoft.com/office/drawing/2014/main" id="{5FFFE4D2-45D8-9BA2-86E2-553A69A5B868}"/>
                </a:ext>
              </a:extLst>
            </p:cNvPr>
            <p:cNvSpPr/>
            <p:nvPr/>
          </p:nvSpPr>
          <p:spPr>
            <a:xfrm>
              <a:off x="1188690" y="5704043"/>
              <a:ext cx="833485" cy="1189952"/>
            </a:xfrm>
            <a:custGeom>
              <a:avLst/>
              <a:gdLst>
                <a:gd name="connsiteX0" fmla="*/ 0 w 833485"/>
                <a:gd name="connsiteY0" fmla="*/ 58451 h 1189952"/>
                <a:gd name="connsiteX1" fmla="*/ 583744 w 833485"/>
                <a:gd name="connsiteY1" fmla="*/ 1189953 h 1189952"/>
                <a:gd name="connsiteX2" fmla="*/ 833485 w 833485"/>
                <a:gd name="connsiteY2" fmla="*/ 493626 h 1189952"/>
                <a:gd name="connsiteX3" fmla="*/ 57509 w 833485"/>
                <a:gd name="connsiteY3" fmla="*/ 977 h 1189952"/>
                <a:gd name="connsiteX4" fmla="*/ 0 w 833485"/>
                <a:gd name="connsiteY4" fmla="*/ 58451 h 1189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3485" h="1189952">
                  <a:moveTo>
                    <a:pt x="0" y="58451"/>
                  </a:moveTo>
                  <a:cubicBezTo>
                    <a:pt x="0" y="90222"/>
                    <a:pt x="129339" y="681046"/>
                    <a:pt x="583744" y="1189953"/>
                  </a:cubicBezTo>
                  <a:lnTo>
                    <a:pt x="833485" y="493626"/>
                  </a:lnTo>
                  <a:cubicBezTo>
                    <a:pt x="510826" y="269055"/>
                    <a:pt x="88613" y="7331"/>
                    <a:pt x="57509" y="977"/>
                  </a:cubicBezTo>
                  <a:cubicBezTo>
                    <a:pt x="22855" y="-6122"/>
                    <a:pt x="0" y="26737"/>
                    <a:pt x="0" y="58451"/>
                  </a:cubicBezTo>
                  <a:close/>
                </a:path>
              </a:pathLst>
            </a:custGeom>
            <a:solidFill>
              <a:srgbClr val="FFDE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U"/>
            </a:p>
          </p:txBody>
        </p:sp>
        <p:sp>
          <p:nvSpPr>
            <p:cNvPr id="17" name="rig circle">
              <a:extLst>
                <a:ext uri="{FF2B5EF4-FFF2-40B4-BE49-F238E27FC236}">
                  <a16:creationId xmlns:a16="http://schemas.microsoft.com/office/drawing/2014/main" id="{FFFEAAD1-0731-C9EC-01BA-981D2E9B16F6}"/>
                </a:ext>
              </a:extLst>
            </p:cNvPr>
            <p:cNvSpPr/>
            <p:nvPr/>
          </p:nvSpPr>
          <p:spPr>
            <a:xfrm>
              <a:off x="1085976" y="5331124"/>
              <a:ext cx="2964581" cy="2964581"/>
            </a:xfrm>
            <a:prstGeom prst="ellipse">
              <a:avLst/>
            </a:prstGeom>
            <a:noFill/>
            <a:ln w="76200">
              <a:solidFill>
                <a:srgbClr val="FFEC64">
                  <a:alpha val="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</p:grpSp>
      <p:grpSp>
        <p:nvGrpSpPr>
          <p:cNvPr id="24" name="left feather 02">
            <a:extLst>
              <a:ext uri="{FF2B5EF4-FFF2-40B4-BE49-F238E27FC236}">
                <a16:creationId xmlns:a16="http://schemas.microsoft.com/office/drawing/2014/main" id="{07FDE863-E0F1-B277-7C41-CB58E7D5C20E}"/>
              </a:ext>
            </a:extLst>
          </p:cNvPr>
          <p:cNvGrpSpPr/>
          <p:nvPr/>
        </p:nvGrpSpPr>
        <p:grpSpPr>
          <a:xfrm>
            <a:off x="211661" y="1268910"/>
            <a:ext cx="3842379" cy="2964581"/>
            <a:chOff x="211661" y="5331124"/>
            <a:chExt cx="3842379" cy="2964581"/>
          </a:xfrm>
        </p:grpSpPr>
        <p:sp>
          <p:nvSpPr>
            <p:cNvPr id="122" name="Freeform 121">
              <a:extLst>
                <a:ext uri="{FF2B5EF4-FFF2-40B4-BE49-F238E27FC236}">
                  <a16:creationId xmlns:a16="http://schemas.microsoft.com/office/drawing/2014/main" id="{4378689A-DAED-5B4C-005A-46FC901C3AB0}"/>
                </a:ext>
              </a:extLst>
            </p:cNvPr>
            <p:cNvSpPr/>
            <p:nvPr/>
          </p:nvSpPr>
          <p:spPr>
            <a:xfrm>
              <a:off x="211661" y="5578795"/>
              <a:ext cx="1810515" cy="1434155"/>
            </a:xfrm>
            <a:custGeom>
              <a:avLst/>
              <a:gdLst>
                <a:gd name="connsiteX0" fmla="*/ 0 w 1810515"/>
                <a:gd name="connsiteY0" fmla="*/ 57474 h 1434155"/>
                <a:gd name="connsiteX1" fmla="*/ 1585576 w 1810515"/>
                <a:gd name="connsiteY1" fmla="*/ 1434156 h 1434155"/>
                <a:gd name="connsiteX2" fmla="*/ 1810515 w 1810515"/>
                <a:gd name="connsiteY2" fmla="*/ 618874 h 1434155"/>
                <a:gd name="connsiteX3" fmla="*/ 57509 w 1810515"/>
                <a:gd name="connsiteY3" fmla="*/ 0 h 1434155"/>
                <a:gd name="connsiteX4" fmla="*/ 0 w 1810515"/>
                <a:gd name="connsiteY4" fmla="*/ 57474 h 1434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10515" h="1434155">
                  <a:moveTo>
                    <a:pt x="0" y="57474"/>
                  </a:moveTo>
                  <a:cubicBezTo>
                    <a:pt x="0" y="89245"/>
                    <a:pt x="66961" y="797707"/>
                    <a:pt x="1585576" y="1434156"/>
                  </a:cubicBezTo>
                  <a:cubicBezTo>
                    <a:pt x="1585576" y="1434156"/>
                    <a:pt x="1718810" y="780477"/>
                    <a:pt x="1810515" y="618874"/>
                  </a:cubicBezTo>
                  <a:cubicBezTo>
                    <a:pt x="1094340" y="349251"/>
                    <a:pt x="89300" y="0"/>
                    <a:pt x="57509" y="0"/>
                  </a:cubicBezTo>
                  <a:cubicBezTo>
                    <a:pt x="25719" y="0"/>
                    <a:pt x="0" y="25760"/>
                    <a:pt x="0" y="57474"/>
                  </a:cubicBezTo>
                  <a:close/>
                </a:path>
              </a:pathLst>
            </a:custGeom>
            <a:solidFill>
              <a:srgbClr val="FFDE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U"/>
            </a:p>
          </p:txBody>
        </p:sp>
        <p:sp>
          <p:nvSpPr>
            <p:cNvPr id="23" name="rig circle">
              <a:extLst>
                <a:ext uri="{FF2B5EF4-FFF2-40B4-BE49-F238E27FC236}">
                  <a16:creationId xmlns:a16="http://schemas.microsoft.com/office/drawing/2014/main" id="{FE6A5417-DF5C-CDB9-AD29-2DCCE6D79251}"/>
                </a:ext>
              </a:extLst>
            </p:cNvPr>
            <p:cNvSpPr/>
            <p:nvPr/>
          </p:nvSpPr>
          <p:spPr>
            <a:xfrm>
              <a:off x="1089459" y="5331124"/>
              <a:ext cx="2964581" cy="2964581"/>
            </a:xfrm>
            <a:prstGeom prst="ellipse">
              <a:avLst/>
            </a:prstGeom>
            <a:noFill/>
            <a:ln w="76200">
              <a:solidFill>
                <a:srgbClr val="FFEC64">
                  <a:alpha val="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</p:grpSp>
      <p:grpSp>
        <p:nvGrpSpPr>
          <p:cNvPr id="26" name="left feather 03">
            <a:extLst>
              <a:ext uri="{FF2B5EF4-FFF2-40B4-BE49-F238E27FC236}">
                <a16:creationId xmlns:a16="http://schemas.microsoft.com/office/drawing/2014/main" id="{9E275D46-68C2-C9F9-1575-2E9FFD5FA298}"/>
              </a:ext>
            </a:extLst>
          </p:cNvPr>
          <p:cNvGrpSpPr/>
          <p:nvPr/>
        </p:nvGrpSpPr>
        <p:grpSpPr>
          <a:xfrm>
            <a:off x="234286" y="1268910"/>
            <a:ext cx="3819754" cy="2964581"/>
            <a:chOff x="234286" y="5331124"/>
            <a:chExt cx="3819754" cy="2964581"/>
          </a:xfrm>
        </p:grpSpPr>
        <p:sp>
          <p:nvSpPr>
            <p:cNvPr id="123" name="Freeform 122">
              <a:extLst>
                <a:ext uri="{FF2B5EF4-FFF2-40B4-BE49-F238E27FC236}">
                  <a16:creationId xmlns:a16="http://schemas.microsoft.com/office/drawing/2014/main" id="{54494FD2-7F37-2B98-F058-1312979732FC}"/>
                </a:ext>
              </a:extLst>
            </p:cNvPr>
            <p:cNvSpPr/>
            <p:nvPr/>
          </p:nvSpPr>
          <p:spPr>
            <a:xfrm>
              <a:off x="234286" y="6160689"/>
              <a:ext cx="1562950" cy="852261"/>
            </a:xfrm>
            <a:custGeom>
              <a:avLst/>
              <a:gdLst>
                <a:gd name="connsiteX0" fmla="*/ 0 w 1562950"/>
                <a:gd name="connsiteY0" fmla="*/ 57474 h 852261"/>
                <a:gd name="connsiteX1" fmla="*/ 1562950 w 1562950"/>
                <a:gd name="connsiteY1" fmla="*/ 852262 h 852261"/>
                <a:gd name="connsiteX2" fmla="*/ 1538090 w 1562950"/>
                <a:gd name="connsiteY2" fmla="*/ 219649 h 852261"/>
                <a:gd name="connsiteX3" fmla="*/ 57509 w 1562950"/>
                <a:gd name="connsiteY3" fmla="*/ 0 h 852261"/>
                <a:gd name="connsiteX4" fmla="*/ 0 w 1562950"/>
                <a:gd name="connsiteY4" fmla="*/ 57474 h 8522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62950" h="852261">
                  <a:moveTo>
                    <a:pt x="0" y="57474"/>
                  </a:moveTo>
                  <a:cubicBezTo>
                    <a:pt x="0" y="89245"/>
                    <a:pt x="236224" y="789121"/>
                    <a:pt x="1562950" y="852262"/>
                  </a:cubicBezTo>
                  <a:cubicBezTo>
                    <a:pt x="1562950" y="852262"/>
                    <a:pt x="1538090" y="251362"/>
                    <a:pt x="1538090" y="219649"/>
                  </a:cubicBezTo>
                  <a:cubicBezTo>
                    <a:pt x="1130598" y="112200"/>
                    <a:pt x="89300" y="0"/>
                    <a:pt x="57509" y="0"/>
                  </a:cubicBezTo>
                  <a:cubicBezTo>
                    <a:pt x="25719" y="0"/>
                    <a:pt x="0" y="25760"/>
                    <a:pt x="0" y="57474"/>
                  </a:cubicBezTo>
                  <a:close/>
                </a:path>
              </a:pathLst>
            </a:custGeom>
            <a:solidFill>
              <a:srgbClr val="FFDE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U"/>
            </a:p>
          </p:txBody>
        </p:sp>
        <p:sp>
          <p:nvSpPr>
            <p:cNvPr id="25" name="rig circle">
              <a:extLst>
                <a:ext uri="{FF2B5EF4-FFF2-40B4-BE49-F238E27FC236}">
                  <a16:creationId xmlns:a16="http://schemas.microsoft.com/office/drawing/2014/main" id="{44A83C37-785B-E4CD-55E9-64A1E6F4C746}"/>
                </a:ext>
              </a:extLst>
            </p:cNvPr>
            <p:cNvSpPr/>
            <p:nvPr/>
          </p:nvSpPr>
          <p:spPr>
            <a:xfrm>
              <a:off x="1089459" y="5331124"/>
              <a:ext cx="2964581" cy="2964581"/>
            </a:xfrm>
            <a:prstGeom prst="ellipse">
              <a:avLst/>
            </a:prstGeom>
            <a:noFill/>
            <a:ln w="76200">
              <a:solidFill>
                <a:srgbClr val="FFEC64">
                  <a:alpha val="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</p:grpSp>
      <p:grpSp>
        <p:nvGrpSpPr>
          <p:cNvPr id="28" name="left feather 04">
            <a:extLst>
              <a:ext uri="{FF2B5EF4-FFF2-40B4-BE49-F238E27FC236}">
                <a16:creationId xmlns:a16="http://schemas.microsoft.com/office/drawing/2014/main" id="{EF5B6C99-8497-C01D-1CAC-1DEBEDF49262}"/>
              </a:ext>
            </a:extLst>
          </p:cNvPr>
          <p:cNvGrpSpPr/>
          <p:nvPr/>
        </p:nvGrpSpPr>
        <p:grpSpPr>
          <a:xfrm>
            <a:off x="689375" y="1268910"/>
            <a:ext cx="3364665" cy="2964581"/>
            <a:chOff x="689375" y="5331124"/>
            <a:chExt cx="3364665" cy="2964581"/>
          </a:xfrm>
        </p:grpSpPr>
        <p:sp>
          <p:nvSpPr>
            <p:cNvPr id="124" name="Freeform 123">
              <a:extLst>
                <a:ext uri="{FF2B5EF4-FFF2-40B4-BE49-F238E27FC236}">
                  <a16:creationId xmlns:a16="http://schemas.microsoft.com/office/drawing/2014/main" id="{5CF7E00D-8AB2-60CA-8218-DFB257F9C3DF}"/>
                </a:ext>
              </a:extLst>
            </p:cNvPr>
            <p:cNvSpPr/>
            <p:nvPr/>
          </p:nvSpPr>
          <p:spPr>
            <a:xfrm>
              <a:off x="689375" y="6551671"/>
              <a:ext cx="1203809" cy="644103"/>
            </a:xfrm>
            <a:custGeom>
              <a:avLst/>
              <a:gdLst>
                <a:gd name="connsiteX0" fmla="*/ 11918 w 1203809"/>
                <a:gd name="connsiteY0" fmla="*/ 355262 h 644103"/>
                <a:gd name="connsiteX1" fmla="*/ 1149733 w 1203809"/>
                <a:gd name="connsiteY1" fmla="*/ 578803 h 644103"/>
                <a:gd name="connsiteX2" fmla="*/ 1194698 w 1203809"/>
                <a:gd name="connsiteY2" fmla="*/ 0 h 644103"/>
                <a:gd name="connsiteX3" fmla="*/ 57627 w 1203809"/>
                <a:gd name="connsiteY3" fmla="*/ 259491 h 644103"/>
                <a:gd name="connsiteX4" fmla="*/ 11918 w 1203809"/>
                <a:gd name="connsiteY4" fmla="*/ 355262 h 644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3809" h="644103">
                  <a:moveTo>
                    <a:pt x="11918" y="355262"/>
                  </a:moveTo>
                  <a:cubicBezTo>
                    <a:pt x="45140" y="407126"/>
                    <a:pt x="427543" y="795704"/>
                    <a:pt x="1149733" y="578803"/>
                  </a:cubicBezTo>
                  <a:cubicBezTo>
                    <a:pt x="1149733" y="578803"/>
                    <a:pt x="1230384" y="185931"/>
                    <a:pt x="1194698" y="0"/>
                  </a:cubicBezTo>
                  <a:cubicBezTo>
                    <a:pt x="689085" y="145001"/>
                    <a:pt x="89189" y="255598"/>
                    <a:pt x="57627" y="259491"/>
                  </a:cubicBezTo>
                  <a:cubicBezTo>
                    <a:pt x="21598" y="263956"/>
                    <a:pt x="-21248" y="303570"/>
                    <a:pt x="11918" y="355262"/>
                  </a:cubicBezTo>
                  <a:close/>
                </a:path>
              </a:pathLst>
            </a:custGeom>
            <a:solidFill>
              <a:srgbClr val="FFDE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U"/>
            </a:p>
          </p:txBody>
        </p:sp>
        <p:sp>
          <p:nvSpPr>
            <p:cNvPr id="27" name="rig circle">
              <a:extLst>
                <a:ext uri="{FF2B5EF4-FFF2-40B4-BE49-F238E27FC236}">
                  <a16:creationId xmlns:a16="http://schemas.microsoft.com/office/drawing/2014/main" id="{C0867D47-FFD2-AA43-1140-16389422E13B}"/>
                </a:ext>
              </a:extLst>
            </p:cNvPr>
            <p:cNvSpPr/>
            <p:nvPr/>
          </p:nvSpPr>
          <p:spPr>
            <a:xfrm>
              <a:off x="1089459" y="5331124"/>
              <a:ext cx="2964581" cy="2964581"/>
            </a:xfrm>
            <a:prstGeom prst="ellipse">
              <a:avLst/>
            </a:prstGeom>
            <a:noFill/>
            <a:ln w="76200">
              <a:solidFill>
                <a:srgbClr val="FFEC64">
                  <a:alpha val="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</p:grpSp>
      <p:grpSp>
        <p:nvGrpSpPr>
          <p:cNvPr id="64" name="left foot a">
            <a:extLst>
              <a:ext uri="{FF2B5EF4-FFF2-40B4-BE49-F238E27FC236}">
                <a16:creationId xmlns:a16="http://schemas.microsoft.com/office/drawing/2014/main" id="{E9FEF7A4-AEEB-FEF2-487E-D385AC09C248}"/>
              </a:ext>
            </a:extLst>
          </p:cNvPr>
          <p:cNvGrpSpPr/>
          <p:nvPr/>
        </p:nvGrpSpPr>
        <p:grpSpPr>
          <a:xfrm>
            <a:off x="1089459" y="1268910"/>
            <a:ext cx="2964581" cy="2964581"/>
            <a:chOff x="1089459" y="5331124"/>
            <a:chExt cx="2964581" cy="2964581"/>
          </a:xfrm>
        </p:grpSpPr>
        <p:grpSp>
          <p:nvGrpSpPr>
            <p:cNvPr id="48" name="left foot">
              <a:extLst>
                <a:ext uri="{FF2B5EF4-FFF2-40B4-BE49-F238E27FC236}">
                  <a16:creationId xmlns:a16="http://schemas.microsoft.com/office/drawing/2014/main" id="{22149DAC-E3D4-4D9F-C13D-425C2E279354}"/>
                </a:ext>
              </a:extLst>
            </p:cNvPr>
            <p:cNvGrpSpPr/>
            <p:nvPr/>
          </p:nvGrpSpPr>
          <p:grpSpPr>
            <a:xfrm>
              <a:off x="1590282" y="7184553"/>
              <a:ext cx="688994" cy="533672"/>
              <a:chOff x="1590282" y="2441873"/>
              <a:chExt cx="688994" cy="533672"/>
            </a:xfrm>
          </p:grpSpPr>
          <p:sp>
            <p:nvSpPr>
              <p:cNvPr id="87" name="left leg">
                <a:extLst>
                  <a:ext uri="{FF2B5EF4-FFF2-40B4-BE49-F238E27FC236}">
                    <a16:creationId xmlns:a16="http://schemas.microsoft.com/office/drawing/2014/main" id="{5B8048ED-40BC-51F8-9042-5DA5019F7685}"/>
                  </a:ext>
                </a:extLst>
              </p:cNvPr>
              <p:cNvSpPr/>
              <p:nvPr/>
            </p:nvSpPr>
            <p:spPr>
              <a:xfrm rot="18735516" flipH="1">
                <a:off x="1667943" y="2364212"/>
                <a:ext cx="533672" cy="688994"/>
              </a:xfrm>
              <a:prstGeom prst="roundRect">
                <a:avLst>
                  <a:gd name="adj" fmla="val 50000"/>
                </a:avLst>
              </a:prstGeom>
              <a:solidFill>
                <a:srgbClr val="FFDE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86" name="left leg">
                <a:extLst>
                  <a:ext uri="{FF2B5EF4-FFF2-40B4-BE49-F238E27FC236}">
                    <a16:creationId xmlns:a16="http://schemas.microsoft.com/office/drawing/2014/main" id="{B5D74608-DE62-FC7C-6457-7A70FBBAEEFA}"/>
                  </a:ext>
                </a:extLst>
              </p:cNvPr>
              <p:cNvSpPr/>
              <p:nvPr/>
            </p:nvSpPr>
            <p:spPr>
              <a:xfrm rot="18735516" flipH="1">
                <a:off x="1761570" y="2461774"/>
                <a:ext cx="346418" cy="493870"/>
              </a:xfrm>
              <a:prstGeom prst="roundRect">
                <a:avLst>
                  <a:gd name="adj" fmla="val 50000"/>
                </a:avLst>
              </a:prstGeom>
              <a:solidFill>
                <a:srgbClr val="FFEC6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RU"/>
              </a:p>
            </p:txBody>
          </p:sp>
          <p:sp>
            <p:nvSpPr>
              <p:cNvPr id="83" name="left leg">
                <a:extLst>
                  <a:ext uri="{FF2B5EF4-FFF2-40B4-BE49-F238E27FC236}">
                    <a16:creationId xmlns:a16="http://schemas.microsoft.com/office/drawing/2014/main" id="{C41E34D4-9FDD-227D-9657-84A23BCF43AF}"/>
                  </a:ext>
                </a:extLst>
              </p:cNvPr>
              <p:cNvSpPr/>
              <p:nvPr/>
            </p:nvSpPr>
            <p:spPr>
              <a:xfrm rot="18735516" flipH="1">
                <a:off x="1842624" y="2556124"/>
                <a:ext cx="184311" cy="305171"/>
              </a:xfrm>
              <a:prstGeom prst="roundRect">
                <a:avLst>
                  <a:gd name="adj" fmla="val 50000"/>
                </a:avLst>
              </a:prstGeom>
              <a:solidFill>
                <a:srgbClr val="FF99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</p:grpSp>
        <p:sp>
          <p:nvSpPr>
            <p:cNvPr id="61" name="rig circle">
              <a:extLst>
                <a:ext uri="{FF2B5EF4-FFF2-40B4-BE49-F238E27FC236}">
                  <a16:creationId xmlns:a16="http://schemas.microsoft.com/office/drawing/2014/main" id="{C4B50755-4097-229C-01A9-0476A29B172C}"/>
                </a:ext>
              </a:extLst>
            </p:cNvPr>
            <p:cNvSpPr/>
            <p:nvPr/>
          </p:nvSpPr>
          <p:spPr>
            <a:xfrm>
              <a:off x="1089459" y="5331124"/>
              <a:ext cx="2964581" cy="2964581"/>
            </a:xfrm>
            <a:prstGeom prst="ellipse">
              <a:avLst/>
            </a:prstGeom>
            <a:noFill/>
            <a:ln w="76200">
              <a:solidFill>
                <a:srgbClr val="FFEC64">
                  <a:alpha val="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</p:grpSp>
      <p:grpSp>
        <p:nvGrpSpPr>
          <p:cNvPr id="54" name="right foot a">
            <a:extLst>
              <a:ext uri="{FF2B5EF4-FFF2-40B4-BE49-F238E27FC236}">
                <a16:creationId xmlns:a16="http://schemas.microsoft.com/office/drawing/2014/main" id="{734D026A-32D7-C295-ACD6-A2F66C7FBFBA}"/>
              </a:ext>
            </a:extLst>
          </p:cNvPr>
          <p:cNvGrpSpPr/>
          <p:nvPr/>
        </p:nvGrpSpPr>
        <p:grpSpPr>
          <a:xfrm>
            <a:off x="1089459" y="1268910"/>
            <a:ext cx="2964581" cy="2964581"/>
            <a:chOff x="1089459" y="5331124"/>
            <a:chExt cx="2964581" cy="2964581"/>
          </a:xfrm>
        </p:grpSpPr>
        <p:grpSp>
          <p:nvGrpSpPr>
            <p:cNvPr id="47" name="right foot">
              <a:extLst>
                <a:ext uri="{FF2B5EF4-FFF2-40B4-BE49-F238E27FC236}">
                  <a16:creationId xmlns:a16="http://schemas.microsoft.com/office/drawing/2014/main" id="{EB7E9B08-771B-3DF7-5243-54F986D03A83}"/>
                </a:ext>
              </a:extLst>
            </p:cNvPr>
            <p:cNvGrpSpPr/>
            <p:nvPr/>
          </p:nvGrpSpPr>
          <p:grpSpPr>
            <a:xfrm>
              <a:off x="2864226" y="7184553"/>
              <a:ext cx="688994" cy="533672"/>
              <a:chOff x="2864226" y="2441873"/>
              <a:chExt cx="688994" cy="533672"/>
            </a:xfrm>
          </p:grpSpPr>
          <p:sp>
            <p:nvSpPr>
              <p:cNvPr id="88" name="left leg">
                <a:extLst>
                  <a:ext uri="{FF2B5EF4-FFF2-40B4-BE49-F238E27FC236}">
                    <a16:creationId xmlns:a16="http://schemas.microsoft.com/office/drawing/2014/main" id="{EADDCA26-DE1A-3FEB-28C6-A1652592966D}"/>
                  </a:ext>
                </a:extLst>
              </p:cNvPr>
              <p:cNvSpPr/>
              <p:nvPr/>
            </p:nvSpPr>
            <p:spPr>
              <a:xfrm rot="2864484">
                <a:off x="2941887" y="2364212"/>
                <a:ext cx="533672" cy="688994"/>
              </a:xfrm>
              <a:prstGeom prst="roundRect">
                <a:avLst>
                  <a:gd name="adj" fmla="val 50000"/>
                </a:avLst>
              </a:prstGeom>
              <a:solidFill>
                <a:srgbClr val="FFDE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89" name="left leg">
                <a:extLst>
                  <a:ext uri="{FF2B5EF4-FFF2-40B4-BE49-F238E27FC236}">
                    <a16:creationId xmlns:a16="http://schemas.microsoft.com/office/drawing/2014/main" id="{BC5F4650-CA01-F113-2156-6DFCF10AF4ED}"/>
                  </a:ext>
                </a:extLst>
              </p:cNvPr>
              <p:cNvSpPr/>
              <p:nvPr/>
            </p:nvSpPr>
            <p:spPr>
              <a:xfrm rot="2864484">
                <a:off x="3035514" y="2461774"/>
                <a:ext cx="346418" cy="493870"/>
              </a:xfrm>
              <a:prstGeom prst="roundRect">
                <a:avLst>
                  <a:gd name="adj" fmla="val 50000"/>
                </a:avLst>
              </a:prstGeom>
              <a:solidFill>
                <a:srgbClr val="FFEC6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RU"/>
              </a:p>
            </p:txBody>
          </p:sp>
          <p:sp>
            <p:nvSpPr>
              <p:cNvPr id="90" name="left leg">
                <a:extLst>
                  <a:ext uri="{FF2B5EF4-FFF2-40B4-BE49-F238E27FC236}">
                    <a16:creationId xmlns:a16="http://schemas.microsoft.com/office/drawing/2014/main" id="{62587C61-7AB4-6983-8791-1E7A4E2754A1}"/>
                  </a:ext>
                </a:extLst>
              </p:cNvPr>
              <p:cNvSpPr/>
              <p:nvPr/>
            </p:nvSpPr>
            <p:spPr>
              <a:xfrm rot="2864484">
                <a:off x="3116568" y="2556124"/>
                <a:ext cx="184311" cy="305171"/>
              </a:xfrm>
              <a:prstGeom prst="roundRect">
                <a:avLst>
                  <a:gd name="adj" fmla="val 50000"/>
                </a:avLst>
              </a:prstGeom>
              <a:solidFill>
                <a:srgbClr val="FF99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</p:grpSp>
        <p:sp>
          <p:nvSpPr>
            <p:cNvPr id="52" name="rig circle">
              <a:extLst>
                <a:ext uri="{FF2B5EF4-FFF2-40B4-BE49-F238E27FC236}">
                  <a16:creationId xmlns:a16="http://schemas.microsoft.com/office/drawing/2014/main" id="{48553FE1-6060-E048-82A5-7E4D91FB9D35}"/>
                </a:ext>
              </a:extLst>
            </p:cNvPr>
            <p:cNvSpPr/>
            <p:nvPr/>
          </p:nvSpPr>
          <p:spPr>
            <a:xfrm>
              <a:off x="1089459" y="5331124"/>
              <a:ext cx="2964581" cy="2964581"/>
            </a:xfrm>
            <a:prstGeom prst="ellipse">
              <a:avLst/>
            </a:prstGeom>
            <a:noFill/>
            <a:ln w="76200">
              <a:solidFill>
                <a:srgbClr val="FFEC64">
                  <a:alpha val="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</p:grpSp>
      <p:sp>
        <p:nvSpPr>
          <p:cNvPr id="97" name="body base light yellow">
            <a:extLst>
              <a:ext uri="{FF2B5EF4-FFF2-40B4-BE49-F238E27FC236}">
                <a16:creationId xmlns:a16="http://schemas.microsoft.com/office/drawing/2014/main" id="{1B2BD08C-A1B9-5C49-69E3-54C780E27354}"/>
              </a:ext>
            </a:extLst>
          </p:cNvPr>
          <p:cNvSpPr/>
          <p:nvPr/>
        </p:nvSpPr>
        <p:spPr>
          <a:xfrm>
            <a:off x="1803823" y="1733812"/>
            <a:ext cx="1541527" cy="1801725"/>
          </a:xfrm>
          <a:custGeom>
            <a:avLst/>
            <a:gdLst>
              <a:gd name="connsiteX0" fmla="*/ 770764 w 1541527"/>
              <a:gd name="connsiteY0" fmla="*/ 1801725 h 1801725"/>
              <a:gd name="connsiteX1" fmla="*/ 630 w 1541527"/>
              <a:gd name="connsiteY1" fmla="*/ 1079696 h 1801725"/>
              <a:gd name="connsiteX2" fmla="*/ 401 w 1541527"/>
              <a:gd name="connsiteY2" fmla="*/ 1076147 h 1801725"/>
              <a:gd name="connsiteX3" fmla="*/ 0 w 1541527"/>
              <a:gd name="connsiteY3" fmla="*/ 310668 h 1801725"/>
              <a:gd name="connsiteX4" fmla="*/ 458 w 1541527"/>
              <a:gd name="connsiteY4" fmla="*/ 305516 h 1801725"/>
              <a:gd name="connsiteX5" fmla="*/ 107973 w 1541527"/>
              <a:gd name="connsiteY5" fmla="*/ 88501 h 1801725"/>
              <a:gd name="connsiteX6" fmla="*/ 335433 w 1541527"/>
              <a:gd name="connsiteY6" fmla="*/ 0 h 1801725"/>
              <a:gd name="connsiteX7" fmla="*/ 562493 w 1541527"/>
              <a:gd name="connsiteY7" fmla="*/ 63141 h 1801725"/>
              <a:gd name="connsiteX8" fmla="*/ 770764 w 1541527"/>
              <a:gd name="connsiteY8" fmla="*/ 123592 h 1801725"/>
              <a:gd name="connsiteX9" fmla="*/ 979035 w 1541527"/>
              <a:gd name="connsiteY9" fmla="*/ 63141 h 1801725"/>
              <a:gd name="connsiteX10" fmla="*/ 1206094 w 1541527"/>
              <a:gd name="connsiteY10" fmla="*/ 0 h 1801725"/>
              <a:gd name="connsiteX11" fmla="*/ 1433554 w 1541527"/>
              <a:gd name="connsiteY11" fmla="*/ 88501 h 1801725"/>
              <a:gd name="connsiteX12" fmla="*/ 1541069 w 1541527"/>
              <a:gd name="connsiteY12" fmla="*/ 305516 h 1801725"/>
              <a:gd name="connsiteX13" fmla="*/ 1541527 w 1541527"/>
              <a:gd name="connsiteY13" fmla="*/ 310668 h 1801725"/>
              <a:gd name="connsiteX14" fmla="*/ 1541126 w 1541527"/>
              <a:gd name="connsiteY14" fmla="*/ 1076147 h 1801725"/>
              <a:gd name="connsiteX15" fmla="*/ 1540897 w 1541527"/>
              <a:gd name="connsiteY15" fmla="*/ 1079696 h 1801725"/>
              <a:gd name="connsiteX16" fmla="*/ 770764 w 1541527"/>
              <a:gd name="connsiteY16" fmla="*/ 1801725 h 1801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541527" h="1801725">
                <a:moveTo>
                  <a:pt x="770764" y="1801725"/>
                </a:moveTo>
                <a:cubicBezTo>
                  <a:pt x="364475" y="1801725"/>
                  <a:pt x="26234" y="1484589"/>
                  <a:pt x="630" y="1079696"/>
                </a:cubicBezTo>
                <a:lnTo>
                  <a:pt x="401" y="1076147"/>
                </a:lnTo>
                <a:lnTo>
                  <a:pt x="0" y="310668"/>
                </a:lnTo>
                <a:lnTo>
                  <a:pt x="458" y="305516"/>
                </a:lnTo>
                <a:cubicBezTo>
                  <a:pt x="8019" y="222282"/>
                  <a:pt x="46225" y="145230"/>
                  <a:pt x="107973" y="88501"/>
                </a:cubicBezTo>
                <a:cubicBezTo>
                  <a:pt x="170180" y="31427"/>
                  <a:pt x="250945" y="0"/>
                  <a:pt x="335433" y="0"/>
                </a:cubicBezTo>
                <a:cubicBezTo>
                  <a:pt x="411673" y="0"/>
                  <a:pt x="484935" y="30683"/>
                  <a:pt x="562493" y="63141"/>
                </a:cubicBezTo>
                <a:cubicBezTo>
                  <a:pt x="633463" y="92851"/>
                  <a:pt x="706839" y="123592"/>
                  <a:pt x="770764" y="123592"/>
                </a:cubicBezTo>
                <a:cubicBezTo>
                  <a:pt x="834688" y="123592"/>
                  <a:pt x="908065" y="92851"/>
                  <a:pt x="979035" y="63141"/>
                </a:cubicBezTo>
                <a:cubicBezTo>
                  <a:pt x="1056592" y="30683"/>
                  <a:pt x="1129854" y="0"/>
                  <a:pt x="1206094" y="0"/>
                </a:cubicBezTo>
                <a:cubicBezTo>
                  <a:pt x="1290582" y="0"/>
                  <a:pt x="1371348" y="31427"/>
                  <a:pt x="1433554" y="88501"/>
                </a:cubicBezTo>
                <a:cubicBezTo>
                  <a:pt x="1495302" y="145173"/>
                  <a:pt x="1533508" y="222225"/>
                  <a:pt x="1541069" y="305516"/>
                </a:cubicBezTo>
                <a:lnTo>
                  <a:pt x="1541527" y="310668"/>
                </a:lnTo>
                <a:lnTo>
                  <a:pt x="1541126" y="1076147"/>
                </a:lnTo>
                <a:lnTo>
                  <a:pt x="1540897" y="1079696"/>
                </a:lnTo>
                <a:cubicBezTo>
                  <a:pt x="1515350" y="1484589"/>
                  <a:pt x="1177053" y="1801725"/>
                  <a:pt x="770764" y="1801725"/>
                </a:cubicBezTo>
                <a:close/>
              </a:path>
            </a:pathLst>
          </a:custGeom>
          <a:solidFill>
            <a:srgbClr val="FFEC6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RU"/>
          </a:p>
        </p:txBody>
      </p:sp>
      <p:grpSp>
        <p:nvGrpSpPr>
          <p:cNvPr id="66" name="left wing a">
            <a:extLst>
              <a:ext uri="{FF2B5EF4-FFF2-40B4-BE49-F238E27FC236}">
                <a16:creationId xmlns:a16="http://schemas.microsoft.com/office/drawing/2014/main" id="{03CA7A6A-322F-E19C-DD94-5F2CF79D78DD}"/>
              </a:ext>
            </a:extLst>
          </p:cNvPr>
          <p:cNvGrpSpPr/>
          <p:nvPr/>
        </p:nvGrpSpPr>
        <p:grpSpPr>
          <a:xfrm>
            <a:off x="1089459" y="1268910"/>
            <a:ext cx="2964581" cy="2964581"/>
            <a:chOff x="1089459" y="5331124"/>
            <a:chExt cx="2964581" cy="2964581"/>
          </a:xfrm>
        </p:grpSpPr>
        <p:grpSp>
          <p:nvGrpSpPr>
            <p:cNvPr id="50" name="left wing">
              <a:extLst>
                <a:ext uri="{FF2B5EF4-FFF2-40B4-BE49-F238E27FC236}">
                  <a16:creationId xmlns:a16="http://schemas.microsoft.com/office/drawing/2014/main" id="{FFAAB686-8BF3-B8C3-F07E-033CA3CA3990}"/>
                </a:ext>
              </a:extLst>
            </p:cNvPr>
            <p:cNvGrpSpPr/>
            <p:nvPr/>
          </p:nvGrpSpPr>
          <p:grpSpPr>
            <a:xfrm>
              <a:off x="1387510" y="6238185"/>
              <a:ext cx="1336062" cy="838294"/>
              <a:chOff x="1387510" y="1495505"/>
              <a:chExt cx="1336062" cy="838294"/>
            </a:xfrm>
          </p:grpSpPr>
          <p:sp>
            <p:nvSpPr>
              <p:cNvPr id="105" name="Freeform 104">
                <a:extLst>
                  <a:ext uri="{FF2B5EF4-FFF2-40B4-BE49-F238E27FC236}">
                    <a16:creationId xmlns:a16="http://schemas.microsoft.com/office/drawing/2014/main" id="{1CD29541-4FC1-BB3D-B3E0-9F137A57926A}"/>
                  </a:ext>
                </a:extLst>
              </p:cNvPr>
              <p:cNvSpPr/>
              <p:nvPr/>
            </p:nvSpPr>
            <p:spPr>
              <a:xfrm>
                <a:off x="1387510" y="1495505"/>
                <a:ext cx="1336062" cy="838294"/>
              </a:xfrm>
              <a:custGeom>
                <a:avLst/>
                <a:gdLst>
                  <a:gd name="connsiteX0" fmla="*/ 708614 w 1336062"/>
                  <a:gd name="connsiteY0" fmla="*/ 838294 h 838294"/>
                  <a:gd name="connsiteX1" fmla="*/ 229293 w 1336062"/>
                  <a:gd name="connsiteY1" fmla="*/ 652363 h 838294"/>
                  <a:gd name="connsiteX2" fmla="*/ 1375 w 1336062"/>
                  <a:gd name="connsiteY2" fmla="*/ 196178 h 838294"/>
                  <a:gd name="connsiteX3" fmla="*/ 458 w 1336062"/>
                  <a:gd name="connsiteY3" fmla="*/ 185760 h 838294"/>
                  <a:gd name="connsiteX4" fmla="*/ 229 w 1336062"/>
                  <a:gd name="connsiteY4" fmla="*/ 183241 h 838294"/>
                  <a:gd name="connsiteX5" fmla="*/ 229 w 1336062"/>
                  <a:gd name="connsiteY5" fmla="*/ 182153 h 838294"/>
                  <a:gd name="connsiteX6" fmla="*/ 0 w 1336062"/>
                  <a:gd name="connsiteY6" fmla="*/ 175627 h 838294"/>
                  <a:gd name="connsiteX7" fmla="*/ 175736 w 1336062"/>
                  <a:gd name="connsiteY7" fmla="*/ 0 h 838294"/>
                  <a:gd name="connsiteX8" fmla="*/ 208443 w 1336062"/>
                  <a:gd name="connsiteY8" fmla="*/ 3091 h 838294"/>
                  <a:gd name="connsiteX9" fmla="*/ 210963 w 1336062"/>
                  <a:gd name="connsiteY9" fmla="*/ 3549 h 838294"/>
                  <a:gd name="connsiteX10" fmla="*/ 1210963 w 1336062"/>
                  <a:gd name="connsiteY10" fmla="*/ 247412 h 838294"/>
                  <a:gd name="connsiteX11" fmla="*/ 1214400 w 1336062"/>
                  <a:gd name="connsiteY11" fmla="*/ 248500 h 838294"/>
                  <a:gd name="connsiteX12" fmla="*/ 1336063 w 1336062"/>
                  <a:gd name="connsiteY12" fmla="*/ 415598 h 838294"/>
                  <a:gd name="connsiteX13" fmla="*/ 1318650 w 1336062"/>
                  <a:gd name="connsiteY13" fmla="*/ 491734 h 838294"/>
                  <a:gd name="connsiteX14" fmla="*/ 1316473 w 1336062"/>
                  <a:gd name="connsiteY14" fmla="*/ 496256 h 838294"/>
                  <a:gd name="connsiteX15" fmla="*/ 1313838 w 1336062"/>
                  <a:gd name="connsiteY15" fmla="*/ 500549 h 838294"/>
                  <a:gd name="connsiteX16" fmla="*/ 1301809 w 1336062"/>
                  <a:gd name="connsiteY16" fmla="*/ 519383 h 838294"/>
                  <a:gd name="connsiteX17" fmla="*/ 708786 w 1336062"/>
                  <a:gd name="connsiteY17" fmla="*/ 838294 h 838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336062" h="838294">
                    <a:moveTo>
                      <a:pt x="708614" y="838294"/>
                    </a:moveTo>
                    <a:cubicBezTo>
                      <a:pt x="530702" y="838294"/>
                      <a:pt x="360465" y="772234"/>
                      <a:pt x="229293" y="652363"/>
                    </a:cubicBezTo>
                    <a:cubicBezTo>
                      <a:pt x="98980" y="533236"/>
                      <a:pt x="17986" y="371233"/>
                      <a:pt x="1375" y="196178"/>
                    </a:cubicBezTo>
                    <a:cubicBezTo>
                      <a:pt x="1031" y="192686"/>
                      <a:pt x="745" y="189252"/>
                      <a:pt x="458" y="185760"/>
                    </a:cubicBezTo>
                    <a:lnTo>
                      <a:pt x="229" y="183241"/>
                    </a:lnTo>
                    <a:lnTo>
                      <a:pt x="229" y="182153"/>
                    </a:lnTo>
                    <a:cubicBezTo>
                      <a:pt x="57" y="179978"/>
                      <a:pt x="0" y="177803"/>
                      <a:pt x="0" y="175627"/>
                    </a:cubicBezTo>
                    <a:cubicBezTo>
                      <a:pt x="0" y="78769"/>
                      <a:pt x="78818" y="0"/>
                      <a:pt x="175736" y="0"/>
                    </a:cubicBezTo>
                    <a:cubicBezTo>
                      <a:pt x="186505" y="0"/>
                      <a:pt x="197502" y="1030"/>
                      <a:pt x="208443" y="3091"/>
                    </a:cubicBezTo>
                    <a:lnTo>
                      <a:pt x="210963" y="3549"/>
                    </a:lnTo>
                    <a:lnTo>
                      <a:pt x="1210963" y="247412"/>
                    </a:lnTo>
                    <a:lnTo>
                      <a:pt x="1214400" y="248500"/>
                    </a:lnTo>
                    <a:cubicBezTo>
                      <a:pt x="1287203" y="272028"/>
                      <a:pt x="1336063" y="339176"/>
                      <a:pt x="1336063" y="415598"/>
                    </a:cubicBezTo>
                    <a:cubicBezTo>
                      <a:pt x="1336063" y="442102"/>
                      <a:pt x="1330220" y="467691"/>
                      <a:pt x="1318650" y="491734"/>
                    </a:cubicBezTo>
                    <a:lnTo>
                      <a:pt x="1316473" y="496256"/>
                    </a:lnTo>
                    <a:lnTo>
                      <a:pt x="1313838" y="500549"/>
                    </a:lnTo>
                    <a:cubicBezTo>
                      <a:pt x="1309943" y="506903"/>
                      <a:pt x="1305876" y="513200"/>
                      <a:pt x="1301809" y="519383"/>
                    </a:cubicBezTo>
                    <a:cubicBezTo>
                      <a:pt x="1169664" y="719110"/>
                      <a:pt x="947989" y="838294"/>
                      <a:pt x="708786" y="838294"/>
                    </a:cubicBezTo>
                    <a:close/>
                  </a:path>
                </a:pathLst>
              </a:custGeom>
              <a:solidFill>
                <a:srgbClr val="FFEC6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RU"/>
              </a:p>
            </p:txBody>
          </p:sp>
          <p:sp>
            <p:nvSpPr>
              <p:cNvPr id="106" name="Freeform 105">
                <a:extLst>
                  <a:ext uri="{FF2B5EF4-FFF2-40B4-BE49-F238E27FC236}">
                    <a16:creationId xmlns:a16="http://schemas.microsoft.com/office/drawing/2014/main" id="{04DB254E-CBFA-F9B5-C0D5-C9E022A411F6}"/>
                  </a:ext>
                </a:extLst>
              </p:cNvPr>
              <p:cNvSpPr/>
              <p:nvPr/>
            </p:nvSpPr>
            <p:spPr>
              <a:xfrm>
                <a:off x="1484944" y="1592764"/>
                <a:ext cx="1141195" cy="643661"/>
              </a:xfrm>
              <a:custGeom>
                <a:avLst/>
                <a:gdLst>
                  <a:gd name="connsiteX0" fmla="*/ 1086951 w 1141195"/>
                  <a:gd name="connsiteY0" fmla="*/ 243863 h 643661"/>
                  <a:gd name="connsiteX1" fmla="*/ 1076469 w 1141195"/>
                  <a:gd name="connsiteY1" fmla="*/ 241287 h 643661"/>
                  <a:gd name="connsiteX2" fmla="*/ 101673 w 1141195"/>
                  <a:gd name="connsiteY2" fmla="*/ 3549 h 643661"/>
                  <a:gd name="connsiteX3" fmla="*/ 92909 w 1141195"/>
                  <a:gd name="connsiteY3" fmla="*/ 1431 h 643661"/>
                  <a:gd name="connsiteX4" fmla="*/ 78302 w 1141195"/>
                  <a:gd name="connsiteY4" fmla="*/ 0 h 643661"/>
                  <a:gd name="connsiteX5" fmla="*/ 0 w 1141195"/>
                  <a:gd name="connsiteY5" fmla="*/ 78254 h 643661"/>
                  <a:gd name="connsiteX6" fmla="*/ 115 w 1141195"/>
                  <a:gd name="connsiteY6" fmla="*/ 80658 h 643661"/>
                  <a:gd name="connsiteX7" fmla="*/ 917 w 1141195"/>
                  <a:gd name="connsiteY7" fmla="*/ 89646 h 643661"/>
                  <a:gd name="connsiteX8" fmla="*/ 611238 w 1141195"/>
                  <a:gd name="connsiteY8" fmla="*/ 643661 h 643661"/>
                  <a:gd name="connsiteX9" fmla="*/ 1122980 w 1141195"/>
                  <a:gd name="connsiteY9" fmla="*/ 368428 h 643661"/>
                  <a:gd name="connsiteX10" fmla="*/ 1133405 w 1141195"/>
                  <a:gd name="connsiteY10" fmla="*/ 352171 h 643661"/>
                  <a:gd name="connsiteX11" fmla="*/ 1141195 w 1141195"/>
                  <a:gd name="connsiteY11" fmla="*/ 318281 h 643661"/>
                  <a:gd name="connsiteX12" fmla="*/ 1086951 w 1141195"/>
                  <a:gd name="connsiteY12" fmla="*/ 243806 h 6436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41195" h="643661">
                    <a:moveTo>
                      <a:pt x="1086951" y="243863"/>
                    </a:moveTo>
                    <a:lnTo>
                      <a:pt x="1076469" y="241287"/>
                    </a:lnTo>
                    <a:lnTo>
                      <a:pt x="101673" y="3549"/>
                    </a:lnTo>
                    <a:lnTo>
                      <a:pt x="92909" y="1431"/>
                    </a:lnTo>
                    <a:cubicBezTo>
                      <a:pt x="88154" y="515"/>
                      <a:pt x="83286" y="0"/>
                      <a:pt x="78302" y="0"/>
                    </a:cubicBezTo>
                    <a:cubicBezTo>
                      <a:pt x="35056" y="0"/>
                      <a:pt x="0" y="35034"/>
                      <a:pt x="0" y="78254"/>
                    </a:cubicBezTo>
                    <a:cubicBezTo>
                      <a:pt x="0" y="79055"/>
                      <a:pt x="115" y="79857"/>
                      <a:pt x="115" y="80658"/>
                    </a:cubicBezTo>
                    <a:cubicBezTo>
                      <a:pt x="344" y="83635"/>
                      <a:pt x="630" y="86669"/>
                      <a:pt x="917" y="89646"/>
                    </a:cubicBezTo>
                    <a:cubicBezTo>
                      <a:pt x="30530" y="400485"/>
                      <a:pt x="292416" y="643661"/>
                      <a:pt x="611238" y="643661"/>
                    </a:cubicBezTo>
                    <a:cubicBezTo>
                      <a:pt x="825065" y="643661"/>
                      <a:pt x="1013288" y="534267"/>
                      <a:pt x="1122980" y="368428"/>
                    </a:cubicBezTo>
                    <a:cubicBezTo>
                      <a:pt x="1126532" y="363047"/>
                      <a:pt x="1130026" y="357666"/>
                      <a:pt x="1133405" y="352171"/>
                    </a:cubicBezTo>
                    <a:cubicBezTo>
                      <a:pt x="1138331" y="341924"/>
                      <a:pt x="1141195" y="330475"/>
                      <a:pt x="1141195" y="318281"/>
                    </a:cubicBezTo>
                    <a:cubicBezTo>
                      <a:pt x="1141195" y="283477"/>
                      <a:pt x="1118455" y="253996"/>
                      <a:pt x="1086951" y="243806"/>
                    </a:cubicBezTo>
                    <a:close/>
                  </a:path>
                </a:pathLst>
              </a:custGeom>
              <a:solidFill>
                <a:srgbClr val="FF79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U"/>
              </a:p>
            </p:txBody>
          </p:sp>
        </p:grpSp>
        <p:sp>
          <p:nvSpPr>
            <p:cNvPr id="65" name="rig circle">
              <a:extLst>
                <a:ext uri="{FF2B5EF4-FFF2-40B4-BE49-F238E27FC236}">
                  <a16:creationId xmlns:a16="http://schemas.microsoft.com/office/drawing/2014/main" id="{FEB623E3-CA8F-58D4-F38D-9E6B99165C4D}"/>
                </a:ext>
              </a:extLst>
            </p:cNvPr>
            <p:cNvSpPr/>
            <p:nvPr/>
          </p:nvSpPr>
          <p:spPr>
            <a:xfrm>
              <a:off x="1089459" y="5331124"/>
              <a:ext cx="2964581" cy="2964581"/>
            </a:xfrm>
            <a:prstGeom prst="ellipse">
              <a:avLst/>
            </a:prstGeom>
            <a:noFill/>
            <a:ln w="76200">
              <a:solidFill>
                <a:srgbClr val="FFEC64">
                  <a:alpha val="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</p:grpSp>
      <p:grpSp>
        <p:nvGrpSpPr>
          <p:cNvPr id="68" name="right wing a">
            <a:extLst>
              <a:ext uri="{FF2B5EF4-FFF2-40B4-BE49-F238E27FC236}">
                <a16:creationId xmlns:a16="http://schemas.microsoft.com/office/drawing/2014/main" id="{FA6CFCFD-5430-54F5-E474-DE757F33650A}"/>
              </a:ext>
            </a:extLst>
          </p:cNvPr>
          <p:cNvGrpSpPr/>
          <p:nvPr/>
        </p:nvGrpSpPr>
        <p:grpSpPr>
          <a:xfrm>
            <a:off x="1089459" y="1268910"/>
            <a:ext cx="2964581" cy="2964581"/>
            <a:chOff x="1089459" y="5331124"/>
            <a:chExt cx="2964581" cy="2964581"/>
          </a:xfrm>
        </p:grpSpPr>
        <p:grpSp>
          <p:nvGrpSpPr>
            <p:cNvPr id="49" name="right wing">
              <a:extLst>
                <a:ext uri="{FF2B5EF4-FFF2-40B4-BE49-F238E27FC236}">
                  <a16:creationId xmlns:a16="http://schemas.microsoft.com/office/drawing/2014/main" id="{A2DA6A00-6BCA-3CF6-5494-E6127B64C510}"/>
                </a:ext>
              </a:extLst>
            </p:cNvPr>
            <p:cNvGrpSpPr/>
            <p:nvPr/>
          </p:nvGrpSpPr>
          <p:grpSpPr>
            <a:xfrm>
              <a:off x="2427491" y="6238185"/>
              <a:ext cx="1336063" cy="838351"/>
              <a:chOff x="2427491" y="1495505"/>
              <a:chExt cx="1336063" cy="838351"/>
            </a:xfrm>
          </p:grpSpPr>
          <p:sp>
            <p:nvSpPr>
              <p:cNvPr id="107" name="Freeform 106">
                <a:extLst>
                  <a:ext uri="{FF2B5EF4-FFF2-40B4-BE49-F238E27FC236}">
                    <a16:creationId xmlns:a16="http://schemas.microsoft.com/office/drawing/2014/main" id="{230F0267-A612-25AC-8A61-8D9C86F94AB3}"/>
                  </a:ext>
                </a:extLst>
              </p:cNvPr>
              <p:cNvSpPr/>
              <p:nvPr/>
            </p:nvSpPr>
            <p:spPr>
              <a:xfrm>
                <a:off x="2427491" y="1495505"/>
                <a:ext cx="1336063" cy="838351"/>
              </a:xfrm>
              <a:custGeom>
                <a:avLst/>
                <a:gdLst>
                  <a:gd name="connsiteX0" fmla="*/ 627334 w 1336063"/>
                  <a:gd name="connsiteY0" fmla="*/ 838294 h 838351"/>
                  <a:gd name="connsiteX1" fmla="*/ 34311 w 1336063"/>
                  <a:gd name="connsiteY1" fmla="*/ 519440 h 838351"/>
                  <a:gd name="connsiteX2" fmla="*/ 22282 w 1336063"/>
                  <a:gd name="connsiteY2" fmla="*/ 500606 h 838351"/>
                  <a:gd name="connsiteX3" fmla="*/ 19647 w 1336063"/>
                  <a:gd name="connsiteY3" fmla="*/ 496313 h 838351"/>
                  <a:gd name="connsiteX4" fmla="*/ 17471 w 1336063"/>
                  <a:gd name="connsiteY4" fmla="*/ 491734 h 838351"/>
                  <a:gd name="connsiteX5" fmla="*/ 0 w 1336063"/>
                  <a:gd name="connsiteY5" fmla="*/ 415598 h 838351"/>
                  <a:gd name="connsiteX6" fmla="*/ 121663 w 1336063"/>
                  <a:gd name="connsiteY6" fmla="*/ 248500 h 838351"/>
                  <a:gd name="connsiteX7" fmla="*/ 125100 w 1336063"/>
                  <a:gd name="connsiteY7" fmla="*/ 247412 h 838351"/>
                  <a:gd name="connsiteX8" fmla="*/ 1125100 w 1336063"/>
                  <a:gd name="connsiteY8" fmla="*/ 3549 h 838351"/>
                  <a:gd name="connsiteX9" fmla="*/ 1127620 w 1336063"/>
                  <a:gd name="connsiteY9" fmla="*/ 3091 h 838351"/>
                  <a:gd name="connsiteX10" fmla="*/ 1160327 w 1336063"/>
                  <a:gd name="connsiteY10" fmla="*/ 0 h 838351"/>
                  <a:gd name="connsiteX11" fmla="*/ 1336063 w 1336063"/>
                  <a:gd name="connsiteY11" fmla="*/ 175627 h 838351"/>
                  <a:gd name="connsiteX12" fmla="*/ 1335834 w 1336063"/>
                  <a:gd name="connsiteY12" fmla="*/ 182268 h 838351"/>
                  <a:gd name="connsiteX13" fmla="*/ 1335834 w 1336063"/>
                  <a:gd name="connsiteY13" fmla="*/ 183241 h 838351"/>
                  <a:gd name="connsiteX14" fmla="*/ 1335605 w 1336063"/>
                  <a:gd name="connsiteY14" fmla="*/ 185760 h 838351"/>
                  <a:gd name="connsiteX15" fmla="*/ 1334688 w 1336063"/>
                  <a:gd name="connsiteY15" fmla="*/ 196235 h 838351"/>
                  <a:gd name="connsiteX16" fmla="*/ 1106770 w 1336063"/>
                  <a:gd name="connsiteY16" fmla="*/ 652420 h 838351"/>
                  <a:gd name="connsiteX17" fmla="*/ 627448 w 1336063"/>
                  <a:gd name="connsiteY17" fmla="*/ 838351 h 838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336063" h="838351">
                    <a:moveTo>
                      <a:pt x="627334" y="838294"/>
                    </a:moveTo>
                    <a:cubicBezTo>
                      <a:pt x="388131" y="838294"/>
                      <a:pt x="166457" y="719110"/>
                      <a:pt x="34311" y="519440"/>
                    </a:cubicBezTo>
                    <a:cubicBezTo>
                      <a:pt x="30187" y="513200"/>
                      <a:pt x="26177" y="506961"/>
                      <a:pt x="22282" y="500606"/>
                    </a:cubicBezTo>
                    <a:lnTo>
                      <a:pt x="19647" y="496313"/>
                    </a:lnTo>
                    <a:lnTo>
                      <a:pt x="17471" y="491734"/>
                    </a:lnTo>
                    <a:cubicBezTo>
                      <a:pt x="5900" y="467691"/>
                      <a:pt x="0" y="442102"/>
                      <a:pt x="0" y="415598"/>
                    </a:cubicBezTo>
                    <a:cubicBezTo>
                      <a:pt x="0" y="339176"/>
                      <a:pt x="48917" y="272028"/>
                      <a:pt x="121663" y="248500"/>
                    </a:cubicBezTo>
                    <a:lnTo>
                      <a:pt x="125100" y="247412"/>
                    </a:lnTo>
                    <a:lnTo>
                      <a:pt x="1125100" y="3549"/>
                    </a:lnTo>
                    <a:lnTo>
                      <a:pt x="1127620" y="3091"/>
                    </a:lnTo>
                    <a:cubicBezTo>
                      <a:pt x="1138503" y="1030"/>
                      <a:pt x="1149501" y="0"/>
                      <a:pt x="1160327" y="0"/>
                    </a:cubicBezTo>
                    <a:cubicBezTo>
                      <a:pt x="1257245" y="0"/>
                      <a:pt x="1336063" y="78769"/>
                      <a:pt x="1336063" y="175627"/>
                    </a:cubicBezTo>
                    <a:cubicBezTo>
                      <a:pt x="1336063" y="177860"/>
                      <a:pt x="1336006" y="180092"/>
                      <a:pt x="1335834" y="182268"/>
                    </a:cubicBezTo>
                    <a:lnTo>
                      <a:pt x="1335834" y="183241"/>
                    </a:lnTo>
                    <a:cubicBezTo>
                      <a:pt x="1335834" y="183241"/>
                      <a:pt x="1335605" y="185760"/>
                      <a:pt x="1335605" y="185760"/>
                    </a:cubicBezTo>
                    <a:cubicBezTo>
                      <a:pt x="1335318" y="189252"/>
                      <a:pt x="1335032" y="192744"/>
                      <a:pt x="1334688" y="196235"/>
                    </a:cubicBezTo>
                    <a:cubicBezTo>
                      <a:pt x="1318020" y="371290"/>
                      <a:pt x="1237083" y="533293"/>
                      <a:pt x="1106770" y="652420"/>
                    </a:cubicBezTo>
                    <a:cubicBezTo>
                      <a:pt x="975541" y="772348"/>
                      <a:pt x="805361" y="838351"/>
                      <a:pt x="627448" y="838351"/>
                    </a:cubicBezTo>
                    <a:close/>
                  </a:path>
                </a:pathLst>
              </a:custGeom>
              <a:solidFill>
                <a:srgbClr val="FFEC6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U"/>
              </a:p>
            </p:txBody>
          </p:sp>
          <p:sp>
            <p:nvSpPr>
              <p:cNvPr id="108" name="Freeform 107">
                <a:extLst>
                  <a:ext uri="{FF2B5EF4-FFF2-40B4-BE49-F238E27FC236}">
                    <a16:creationId xmlns:a16="http://schemas.microsoft.com/office/drawing/2014/main" id="{EF531A19-C67A-B7BB-A7C3-C6B76EC87B85}"/>
                  </a:ext>
                </a:extLst>
              </p:cNvPr>
              <p:cNvSpPr/>
              <p:nvPr/>
            </p:nvSpPr>
            <p:spPr>
              <a:xfrm>
                <a:off x="2524810" y="1592764"/>
                <a:ext cx="1141195" cy="643661"/>
              </a:xfrm>
              <a:custGeom>
                <a:avLst/>
                <a:gdLst>
                  <a:gd name="connsiteX0" fmla="*/ 54244 w 1141195"/>
                  <a:gd name="connsiteY0" fmla="*/ 243863 h 643661"/>
                  <a:gd name="connsiteX1" fmla="*/ 64727 w 1141195"/>
                  <a:gd name="connsiteY1" fmla="*/ 241287 h 643661"/>
                  <a:gd name="connsiteX2" fmla="*/ 1039523 w 1141195"/>
                  <a:gd name="connsiteY2" fmla="*/ 3549 h 643661"/>
                  <a:gd name="connsiteX3" fmla="*/ 1048287 w 1141195"/>
                  <a:gd name="connsiteY3" fmla="*/ 1431 h 643661"/>
                  <a:gd name="connsiteX4" fmla="*/ 1062893 w 1141195"/>
                  <a:gd name="connsiteY4" fmla="*/ 0 h 643661"/>
                  <a:gd name="connsiteX5" fmla="*/ 1141195 w 1141195"/>
                  <a:gd name="connsiteY5" fmla="*/ 78254 h 643661"/>
                  <a:gd name="connsiteX6" fmla="*/ 1141081 w 1141195"/>
                  <a:gd name="connsiteY6" fmla="*/ 80658 h 643661"/>
                  <a:gd name="connsiteX7" fmla="*/ 1140279 w 1141195"/>
                  <a:gd name="connsiteY7" fmla="*/ 89646 h 643661"/>
                  <a:gd name="connsiteX8" fmla="*/ 529957 w 1141195"/>
                  <a:gd name="connsiteY8" fmla="*/ 643661 h 643661"/>
                  <a:gd name="connsiteX9" fmla="*/ 18215 w 1141195"/>
                  <a:gd name="connsiteY9" fmla="*/ 368428 h 643661"/>
                  <a:gd name="connsiteX10" fmla="*/ 7790 w 1141195"/>
                  <a:gd name="connsiteY10" fmla="*/ 352171 h 643661"/>
                  <a:gd name="connsiteX11" fmla="*/ 0 w 1141195"/>
                  <a:gd name="connsiteY11" fmla="*/ 318281 h 643661"/>
                  <a:gd name="connsiteX12" fmla="*/ 54244 w 1141195"/>
                  <a:gd name="connsiteY12" fmla="*/ 243806 h 6436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41195" h="643661">
                    <a:moveTo>
                      <a:pt x="54244" y="243863"/>
                    </a:moveTo>
                    <a:lnTo>
                      <a:pt x="64727" y="241287"/>
                    </a:lnTo>
                    <a:lnTo>
                      <a:pt x="1039523" y="3549"/>
                    </a:lnTo>
                    <a:lnTo>
                      <a:pt x="1048287" y="1431"/>
                    </a:lnTo>
                    <a:cubicBezTo>
                      <a:pt x="1053041" y="515"/>
                      <a:pt x="1057910" y="0"/>
                      <a:pt x="1062893" y="0"/>
                    </a:cubicBezTo>
                    <a:cubicBezTo>
                      <a:pt x="1106140" y="0"/>
                      <a:pt x="1141195" y="35034"/>
                      <a:pt x="1141195" y="78254"/>
                    </a:cubicBezTo>
                    <a:cubicBezTo>
                      <a:pt x="1141195" y="79055"/>
                      <a:pt x="1141081" y="79857"/>
                      <a:pt x="1141081" y="80658"/>
                    </a:cubicBezTo>
                    <a:cubicBezTo>
                      <a:pt x="1140852" y="83635"/>
                      <a:pt x="1140565" y="86669"/>
                      <a:pt x="1140279" y="89646"/>
                    </a:cubicBezTo>
                    <a:cubicBezTo>
                      <a:pt x="1110665" y="400485"/>
                      <a:pt x="848780" y="643661"/>
                      <a:pt x="529957" y="643661"/>
                    </a:cubicBezTo>
                    <a:cubicBezTo>
                      <a:pt x="316130" y="643661"/>
                      <a:pt x="127907" y="534267"/>
                      <a:pt x="18215" y="368428"/>
                    </a:cubicBezTo>
                    <a:cubicBezTo>
                      <a:pt x="14664" y="363047"/>
                      <a:pt x="11170" y="357666"/>
                      <a:pt x="7790" y="352171"/>
                    </a:cubicBezTo>
                    <a:cubicBezTo>
                      <a:pt x="2864" y="341924"/>
                      <a:pt x="0" y="330475"/>
                      <a:pt x="0" y="318281"/>
                    </a:cubicBezTo>
                    <a:cubicBezTo>
                      <a:pt x="0" y="283477"/>
                      <a:pt x="22740" y="253996"/>
                      <a:pt x="54244" y="243806"/>
                    </a:cubicBezTo>
                    <a:close/>
                  </a:path>
                </a:pathLst>
              </a:custGeom>
              <a:solidFill>
                <a:srgbClr val="FF79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U"/>
              </a:p>
            </p:txBody>
          </p:sp>
        </p:grpSp>
        <p:sp>
          <p:nvSpPr>
            <p:cNvPr id="67" name="rig circle">
              <a:extLst>
                <a:ext uri="{FF2B5EF4-FFF2-40B4-BE49-F238E27FC236}">
                  <a16:creationId xmlns:a16="http://schemas.microsoft.com/office/drawing/2014/main" id="{536D3375-8163-3F1C-B535-E6993710E1FA}"/>
                </a:ext>
              </a:extLst>
            </p:cNvPr>
            <p:cNvSpPr/>
            <p:nvPr/>
          </p:nvSpPr>
          <p:spPr>
            <a:xfrm>
              <a:off x="1089459" y="5331124"/>
              <a:ext cx="2964581" cy="2964581"/>
            </a:xfrm>
            <a:prstGeom prst="ellipse">
              <a:avLst/>
            </a:prstGeom>
            <a:noFill/>
            <a:ln w="76200">
              <a:solidFill>
                <a:srgbClr val="FFEC64">
                  <a:alpha val="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</p:grpSp>
      <p:grpSp>
        <p:nvGrpSpPr>
          <p:cNvPr id="70" name="duo body">
            <a:extLst>
              <a:ext uri="{FF2B5EF4-FFF2-40B4-BE49-F238E27FC236}">
                <a16:creationId xmlns:a16="http://schemas.microsoft.com/office/drawing/2014/main" id="{21F62126-EF69-BA07-5282-2C1723DCCE96}"/>
              </a:ext>
            </a:extLst>
          </p:cNvPr>
          <p:cNvGrpSpPr/>
          <p:nvPr/>
        </p:nvGrpSpPr>
        <p:grpSpPr>
          <a:xfrm>
            <a:off x="1917410" y="1847385"/>
            <a:ext cx="1316071" cy="1574577"/>
            <a:chOff x="1917410" y="5909599"/>
            <a:chExt cx="1316071" cy="1574577"/>
          </a:xfrm>
        </p:grpSpPr>
        <p:sp>
          <p:nvSpPr>
            <p:cNvPr id="98" name="Freeform 97">
              <a:extLst>
                <a:ext uri="{FF2B5EF4-FFF2-40B4-BE49-F238E27FC236}">
                  <a16:creationId xmlns:a16="http://schemas.microsoft.com/office/drawing/2014/main" id="{E7A1FD22-ECD0-D516-E13C-34E200A2294A}"/>
                </a:ext>
              </a:extLst>
            </p:cNvPr>
            <p:cNvSpPr/>
            <p:nvPr/>
          </p:nvSpPr>
          <p:spPr>
            <a:xfrm>
              <a:off x="1917468" y="5909599"/>
              <a:ext cx="1314239" cy="1574577"/>
            </a:xfrm>
            <a:custGeom>
              <a:avLst/>
              <a:gdLst>
                <a:gd name="connsiteX0" fmla="*/ 1314239 w 1314239"/>
                <a:gd name="connsiteY0" fmla="*/ 202189 h 1574577"/>
                <a:gd name="connsiteX1" fmla="*/ 1092450 w 1314239"/>
                <a:gd name="connsiteY1" fmla="*/ 0 h 1574577"/>
                <a:gd name="connsiteX2" fmla="*/ 657120 w 1314239"/>
                <a:gd name="connsiteY2" fmla="*/ 123592 h 1574577"/>
                <a:gd name="connsiteX3" fmla="*/ 221789 w 1314239"/>
                <a:gd name="connsiteY3" fmla="*/ 0 h 1574577"/>
                <a:gd name="connsiteX4" fmla="*/ 0 w 1314239"/>
                <a:gd name="connsiteY4" fmla="*/ 202189 h 1574577"/>
                <a:gd name="connsiteX5" fmla="*/ 401 w 1314239"/>
                <a:gd name="connsiteY5" fmla="*/ 958966 h 1574577"/>
                <a:gd name="connsiteX6" fmla="*/ 657062 w 1314239"/>
                <a:gd name="connsiteY6" fmla="*/ 1574578 h 1574577"/>
                <a:gd name="connsiteX7" fmla="*/ 1313724 w 1314239"/>
                <a:gd name="connsiteY7" fmla="*/ 958966 h 1574577"/>
                <a:gd name="connsiteX8" fmla="*/ 1314124 w 1314239"/>
                <a:gd name="connsiteY8" fmla="*/ 202189 h 1574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4239" h="1574577">
                  <a:moveTo>
                    <a:pt x="1314239" y="202189"/>
                  </a:moveTo>
                  <a:cubicBezTo>
                    <a:pt x="1303929" y="88844"/>
                    <a:pt x="1208614" y="0"/>
                    <a:pt x="1092450" y="0"/>
                  </a:cubicBezTo>
                  <a:cubicBezTo>
                    <a:pt x="976285" y="0"/>
                    <a:pt x="817676" y="123592"/>
                    <a:pt x="657120" y="123592"/>
                  </a:cubicBezTo>
                  <a:cubicBezTo>
                    <a:pt x="496563" y="123592"/>
                    <a:pt x="337954" y="0"/>
                    <a:pt x="221789" y="0"/>
                  </a:cubicBezTo>
                  <a:cubicBezTo>
                    <a:pt x="105625" y="0"/>
                    <a:pt x="10311" y="88844"/>
                    <a:pt x="0" y="202189"/>
                  </a:cubicBezTo>
                  <a:lnTo>
                    <a:pt x="401" y="958966"/>
                  </a:lnTo>
                  <a:cubicBezTo>
                    <a:pt x="22110" y="1302607"/>
                    <a:pt x="307767" y="1574578"/>
                    <a:pt x="657062" y="1574578"/>
                  </a:cubicBezTo>
                  <a:cubicBezTo>
                    <a:pt x="1006358" y="1574578"/>
                    <a:pt x="1292014" y="1302607"/>
                    <a:pt x="1313724" y="958966"/>
                  </a:cubicBezTo>
                  <a:lnTo>
                    <a:pt x="1314124" y="202189"/>
                  </a:lnTo>
                  <a:close/>
                </a:path>
              </a:pathLst>
            </a:custGeom>
            <a:solidFill>
              <a:srgbClr val="FF79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RU"/>
            </a:p>
          </p:txBody>
        </p:sp>
        <p:sp>
          <p:nvSpPr>
            <p:cNvPr id="95" name="Freeform 94">
              <a:extLst>
                <a:ext uri="{FF2B5EF4-FFF2-40B4-BE49-F238E27FC236}">
                  <a16:creationId xmlns:a16="http://schemas.microsoft.com/office/drawing/2014/main" id="{83B3D7D4-18A2-8E12-D698-155C401651DE}"/>
                </a:ext>
              </a:extLst>
            </p:cNvPr>
            <p:cNvSpPr/>
            <p:nvPr/>
          </p:nvSpPr>
          <p:spPr>
            <a:xfrm>
              <a:off x="1917410" y="6801131"/>
              <a:ext cx="1316071" cy="682988"/>
            </a:xfrm>
            <a:custGeom>
              <a:avLst/>
              <a:gdLst>
                <a:gd name="connsiteX0" fmla="*/ 658036 w 1316071"/>
                <a:gd name="connsiteY0" fmla="*/ 509880 h 682988"/>
                <a:gd name="connsiteX1" fmla="*/ 516 w 1316071"/>
                <a:gd name="connsiteY1" fmla="*/ 0 h 682988"/>
                <a:gd name="connsiteX2" fmla="*/ 0 w 1316071"/>
                <a:gd name="connsiteY2" fmla="*/ 25360 h 682988"/>
                <a:gd name="connsiteX3" fmla="*/ 658036 w 1316071"/>
                <a:gd name="connsiteY3" fmla="*/ 682989 h 682988"/>
                <a:gd name="connsiteX4" fmla="*/ 1316072 w 1316071"/>
                <a:gd name="connsiteY4" fmla="*/ 25360 h 682988"/>
                <a:gd name="connsiteX5" fmla="*/ 1315557 w 1316071"/>
                <a:gd name="connsiteY5" fmla="*/ 0 h 682988"/>
                <a:gd name="connsiteX6" fmla="*/ 658036 w 1316071"/>
                <a:gd name="connsiteY6" fmla="*/ 509880 h 682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16071" h="682988">
                  <a:moveTo>
                    <a:pt x="658036" y="509880"/>
                  </a:moveTo>
                  <a:cubicBezTo>
                    <a:pt x="352732" y="509880"/>
                    <a:pt x="93481" y="296529"/>
                    <a:pt x="516" y="0"/>
                  </a:cubicBezTo>
                  <a:cubicBezTo>
                    <a:pt x="172" y="8415"/>
                    <a:pt x="0" y="16830"/>
                    <a:pt x="0" y="25360"/>
                  </a:cubicBezTo>
                  <a:cubicBezTo>
                    <a:pt x="0" y="388578"/>
                    <a:pt x="294593" y="682989"/>
                    <a:pt x="658036" y="682989"/>
                  </a:cubicBezTo>
                  <a:cubicBezTo>
                    <a:pt x="1021479" y="682989"/>
                    <a:pt x="1316072" y="388578"/>
                    <a:pt x="1316072" y="25360"/>
                  </a:cubicBezTo>
                  <a:cubicBezTo>
                    <a:pt x="1316072" y="16887"/>
                    <a:pt x="1315843" y="8415"/>
                    <a:pt x="1315557" y="0"/>
                  </a:cubicBezTo>
                  <a:cubicBezTo>
                    <a:pt x="1222591" y="296471"/>
                    <a:pt x="963340" y="509880"/>
                    <a:pt x="658036" y="509880"/>
                  </a:cubicBez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U"/>
            </a:p>
          </p:txBody>
        </p:sp>
        <p:grpSp>
          <p:nvGrpSpPr>
            <p:cNvPr id="143" name="belly feathers">
              <a:extLst>
                <a:ext uri="{FF2B5EF4-FFF2-40B4-BE49-F238E27FC236}">
                  <a16:creationId xmlns:a16="http://schemas.microsoft.com/office/drawing/2014/main" id="{CC1C927C-8F2D-6E78-8FD2-FCD92C9C7EC0}"/>
                </a:ext>
              </a:extLst>
            </p:cNvPr>
            <p:cNvGrpSpPr/>
            <p:nvPr/>
          </p:nvGrpSpPr>
          <p:grpSpPr>
            <a:xfrm>
              <a:off x="2334963" y="6806798"/>
              <a:ext cx="480967" cy="220508"/>
              <a:chOff x="2334963" y="5536056"/>
              <a:chExt cx="480967" cy="220508"/>
            </a:xfrm>
          </p:grpSpPr>
          <p:sp>
            <p:nvSpPr>
              <p:cNvPr id="99" name="Freeform 98">
                <a:extLst>
                  <a:ext uri="{FF2B5EF4-FFF2-40B4-BE49-F238E27FC236}">
                    <a16:creationId xmlns:a16="http://schemas.microsoft.com/office/drawing/2014/main" id="{090138AB-547D-94F0-6312-EAEA7CF46DA2}"/>
                  </a:ext>
                </a:extLst>
              </p:cNvPr>
              <p:cNvSpPr/>
              <p:nvPr/>
            </p:nvSpPr>
            <p:spPr>
              <a:xfrm>
                <a:off x="2334963" y="5536056"/>
                <a:ext cx="189867" cy="79742"/>
              </a:xfrm>
              <a:custGeom>
                <a:avLst/>
                <a:gdLst>
                  <a:gd name="connsiteX0" fmla="*/ 14398 w 189867"/>
                  <a:gd name="connsiteY0" fmla="*/ 0 h 79742"/>
                  <a:gd name="connsiteX1" fmla="*/ 1338 w 189867"/>
                  <a:gd name="connsiteY1" fmla="*/ 20207 h 79742"/>
                  <a:gd name="connsiteX2" fmla="*/ 94934 w 189867"/>
                  <a:gd name="connsiteY2" fmla="*/ 79742 h 79742"/>
                  <a:gd name="connsiteX3" fmla="*/ 188530 w 189867"/>
                  <a:gd name="connsiteY3" fmla="*/ 20207 h 79742"/>
                  <a:gd name="connsiteX4" fmla="*/ 175470 w 189867"/>
                  <a:gd name="connsiteY4" fmla="*/ 0 h 79742"/>
                  <a:gd name="connsiteX5" fmla="*/ 14341 w 189867"/>
                  <a:gd name="connsiteY5" fmla="*/ 0 h 79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9867" h="79742">
                    <a:moveTo>
                      <a:pt x="14398" y="0"/>
                    </a:moveTo>
                    <a:cubicBezTo>
                      <a:pt x="3973" y="0"/>
                      <a:pt x="-3073" y="10819"/>
                      <a:pt x="1338" y="20207"/>
                    </a:cubicBezTo>
                    <a:cubicBezTo>
                      <a:pt x="17835" y="55356"/>
                      <a:pt x="53520" y="79742"/>
                      <a:pt x="94934" y="79742"/>
                    </a:cubicBezTo>
                    <a:cubicBezTo>
                      <a:pt x="136348" y="79742"/>
                      <a:pt x="172033" y="55356"/>
                      <a:pt x="188530" y="20207"/>
                    </a:cubicBezTo>
                    <a:cubicBezTo>
                      <a:pt x="192941" y="10819"/>
                      <a:pt x="185895" y="0"/>
                      <a:pt x="175470" y="0"/>
                    </a:cubicBezTo>
                    <a:lnTo>
                      <a:pt x="14341" y="0"/>
                    </a:ln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RU"/>
              </a:p>
            </p:txBody>
          </p:sp>
          <p:sp>
            <p:nvSpPr>
              <p:cNvPr id="100" name="Freeform 99">
                <a:extLst>
                  <a:ext uri="{FF2B5EF4-FFF2-40B4-BE49-F238E27FC236}">
                    <a16:creationId xmlns:a16="http://schemas.microsoft.com/office/drawing/2014/main" id="{2D5ABF1A-E8B7-8625-129C-99E7BAACA894}"/>
                  </a:ext>
                </a:extLst>
              </p:cNvPr>
              <p:cNvSpPr/>
              <p:nvPr/>
            </p:nvSpPr>
            <p:spPr>
              <a:xfrm>
                <a:off x="2626062" y="5536056"/>
                <a:ext cx="189868" cy="79742"/>
              </a:xfrm>
              <a:custGeom>
                <a:avLst/>
                <a:gdLst>
                  <a:gd name="connsiteX0" fmla="*/ 14398 w 189868"/>
                  <a:gd name="connsiteY0" fmla="*/ 0 h 79742"/>
                  <a:gd name="connsiteX1" fmla="*/ 1338 w 189868"/>
                  <a:gd name="connsiteY1" fmla="*/ 20207 h 79742"/>
                  <a:gd name="connsiteX2" fmla="*/ 94934 w 189868"/>
                  <a:gd name="connsiteY2" fmla="*/ 79742 h 79742"/>
                  <a:gd name="connsiteX3" fmla="*/ 188530 w 189868"/>
                  <a:gd name="connsiteY3" fmla="*/ 20207 h 79742"/>
                  <a:gd name="connsiteX4" fmla="*/ 175470 w 189868"/>
                  <a:gd name="connsiteY4" fmla="*/ 0 h 79742"/>
                  <a:gd name="connsiteX5" fmla="*/ 14341 w 189868"/>
                  <a:gd name="connsiteY5" fmla="*/ 0 h 79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9868" h="79742">
                    <a:moveTo>
                      <a:pt x="14398" y="0"/>
                    </a:moveTo>
                    <a:cubicBezTo>
                      <a:pt x="3973" y="0"/>
                      <a:pt x="-3073" y="10819"/>
                      <a:pt x="1338" y="20207"/>
                    </a:cubicBezTo>
                    <a:cubicBezTo>
                      <a:pt x="17835" y="55356"/>
                      <a:pt x="53520" y="79742"/>
                      <a:pt x="94934" y="79742"/>
                    </a:cubicBezTo>
                    <a:cubicBezTo>
                      <a:pt x="136348" y="79742"/>
                      <a:pt x="172033" y="55356"/>
                      <a:pt x="188530" y="20207"/>
                    </a:cubicBezTo>
                    <a:cubicBezTo>
                      <a:pt x="192941" y="10819"/>
                      <a:pt x="185895" y="0"/>
                      <a:pt x="175470" y="0"/>
                    </a:cubicBezTo>
                    <a:lnTo>
                      <a:pt x="14341" y="0"/>
                    </a:ln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RU"/>
              </a:p>
            </p:txBody>
          </p:sp>
          <p:sp>
            <p:nvSpPr>
              <p:cNvPr id="101" name="Freeform 100">
                <a:extLst>
                  <a:ext uri="{FF2B5EF4-FFF2-40B4-BE49-F238E27FC236}">
                    <a16:creationId xmlns:a16="http://schemas.microsoft.com/office/drawing/2014/main" id="{DBCF636D-3901-489E-E951-36771829258E}"/>
                  </a:ext>
                </a:extLst>
              </p:cNvPr>
              <p:cNvSpPr/>
              <p:nvPr/>
            </p:nvSpPr>
            <p:spPr>
              <a:xfrm>
                <a:off x="2480512" y="5676822"/>
                <a:ext cx="189868" cy="79742"/>
              </a:xfrm>
              <a:custGeom>
                <a:avLst/>
                <a:gdLst>
                  <a:gd name="connsiteX0" fmla="*/ 14398 w 189868"/>
                  <a:gd name="connsiteY0" fmla="*/ 0 h 79742"/>
                  <a:gd name="connsiteX1" fmla="*/ 1338 w 189868"/>
                  <a:gd name="connsiteY1" fmla="*/ 20207 h 79742"/>
                  <a:gd name="connsiteX2" fmla="*/ 94934 w 189868"/>
                  <a:gd name="connsiteY2" fmla="*/ 79742 h 79742"/>
                  <a:gd name="connsiteX3" fmla="*/ 188530 w 189868"/>
                  <a:gd name="connsiteY3" fmla="*/ 20207 h 79742"/>
                  <a:gd name="connsiteX4" fmla="*/ 175470 w 189868"/>
                  <a:gd name="connsiteY4" fmla="*/ 0 h 79742"/>
                  <a:gd name="connsiteX5" fmla="*/ 14341 w 189868"/>
                  <a:gd name="connsiteY5" fmla="*/ 0 h 79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9868" h="79742">
                    <a:moveTo>
                      <a:pt x="14398" y="0"/>
                    </a:moveTo>
                    <a:cubicBezTo>
                      <a:pt x="3973" y="0"/>
                      <a:pt x="-3073" y="10819"/>
                      <a:pt x="1338" y="20207"/>
                    </a:cubicBezTo>
                    <a:cubicBezTo>
                      <a:pt x="17835" y="55356"/>
                      <a:pt x="53520" y="79742"/>
                      <a:pt x="94934" y="79742"/>
                    </a:cubicBezTo>
                    <a:cubicBezTo>
                      <a:pt x="136348" y="79742"/>
                      <a:pt x="172033" y="55356"/>
                      <a:pt x="188530" y="20207"/>
                    </a:cubicBezTo>
                    <a:cubicBezTo>
                      <a:pt x="192941" y="10819"/>
                      <a:pt x="185895" y="0"/>
                      <a:pt x="175470" y="0"/>
                    </a:cubicBezTo>
                    <a:lnTo>
                      <a:pt x="14341" y="0"/>
                    </a:ln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RU"/>
              </a:p>
            </p:txBody>
          </p:sp>
        </p:grpSp>
        <p:sp>
          <p:nvSpPr>
            <p:cNvPr id="110" name="Freeform 109">
              <a:extLst>
                <a:ext uri="{FF2B5EF4-FFF2-40B4-BE49-F238E27FC236}">
                  <a16:creationId xmlns:a16="http://schemas.microsoft.com/office/drawing/2014/main" id="{43B71992-23C8-1B41-4740-F0136A36841B}"/>
                </a:ext>
              </a:extLst>
            </p:cNvPr>
            <p:cNvSpPr/>
            <p:nvPr/>
          </p:nvSpPr>
          <p:spPr>
            <a:xfrm>
              <a:off x="1993364" y="5912839"/>
              <a:ext cx="1155343" cy="651012"/>
            </a:xfrm>
            <a:custGeom>
              <a:avLst/>
              <a:gdLst>
                <a:gd name="connsiteX0" fmla="*/ 1020219 w 1155343"/>
                <a:gd name="connsiteY0" fmla="*/ 146742 h 651012"/>
                <a:gd name="connsiteX1" fmla="*/ 1009794 w 1155343"/>
                <a:gd name="connsiteY1" fmla="*/ 58929 h 651012"/>
                <a:gd name="connsiteX2" fmla="*/ 1008821 w 1155343"/>
                <a:gd name="connsiteY2" fmla="*/ 56410 h 651012"/>
                <a:gd name="connsiteX3" fmla="*/ 1008534 w 1155343"/>
                <a:gd name="connsiteY3" fmla="*/ 55780 h 651012"/>
                <a:gd name="connsiteX4" fmla="*/ 977374 w 1155343"/>
                <a:gd name="connsiteY4" fmla="*/ 45247 h 651012"/>
                <a:gd name="connsiteX5" fmla="*/ 973651 w 1155343"/>
                <a:gd name="connsiteY5" fmla="*/ 47537 h 651012"/>
                <a:gd name="connsiteX6" fmla="*/ 971589 w 1155343"/>
                <a:gd name="connsiteY6" fmla="*/ 49254 h 651012"/>
                <a:gd name="connsiteX7" fmla="*/ 924676 w 1155343"/>
                <a:gd name="connsiteY7" fmla="*/ 88639 h 651012"/>
                <a:gd name="connsiteX8" fmla="*/ 912933 w 1155343"/>
                <a:gd name="connsiteY8" fmla="*/ 16110 h 651012"/>
                <a:gd name="connsiteX9" fmla="*/ 911960 w 1155343"/>
                <a:gd name="connsiteY9" fmla="*/ 13591 h 651012"/>
                <a:gd name="connsiteX10" fmla="*/ 911673 w 1155343"/>
                <a:gd name="connsiteY10" fmla="*/ 12961 h 651012"/>
                <a:gd name="connsiteX11" fmla="*/ 880513 w 1155343"/>
                <a:gd name="connsiteY11" fmla="*/ 2428 h 651012"/>
                <a:gd name="connsiteX12" fmla="*/ 876790 w 1155343"/>
                <a:gd name="connsiteY12" fmla="*/ 4718 h 651012"/>
                <a:gd name="connsiteX13" fmla="*/ 874728 w 1155343"/>
                <a:gd name="connsiteY13" fmla="*/ 6435 h 651012"/>
                <a:gd name="connsiteX14" fmla="*/ 734333 w 1155343"/>
                <a:gd name="connsiteY14" fmla="*/ 124360 h 651012"/>
                <a:gd name="connsiteX15" fmla="*/ 580479 w 1155343"/>
                <a:gd name="connsiteY15" fmla="*/ 168267 h 651012"/>
                <a:gd name="connsiteX16" fmla="*/ 422671 w 1155343"/>
                <a:gd name="connsiteY16" fmla="*/ 124360 h 651012"/>
                <a:gd name="connsiteX17" fmla="*/ 282277 w 1155343"/>
                <a:gd name="connsiteY17" fmla="*/ 6435 h 651012"/>
                <a:gd name="connsiteX18" fmla="*/ 280215 w 1155343"/>
                <a:gd name="connsiteY18" fmla="*/ 4718 h 651012"/>
                <a:gd name="connsiteX19" fmla="*/ 276492 w 1155343"/>
                <a:gd name="connsiteY19" fmla="*/ 2428 h 651012"/>
                <a:gd name="connsiteX20" fmla="*/ 245332 w 1155343"/>
                <a:gd name="connsiteY20" fmla="*/ 12961 h 651012"/>
                <a:gd name="connsiteX21" fmla="*/ 245045 w 1155343"/>
                <a:gd name="connsiteY21" fmla="*/ 13591 h 651012"/>
                <a:gd name="connsiteX22" fmla="*/ 244071 w 1155343"/>
                <a:gd name="connsiteY22" fmla="*/ 16110 h 651012"/>
                <a:gd name="connsiteX23" fmla="*/ 232329 w 1155343"/>
                <a:gd name="connsiteY23" fmla="*/ 88639 h 651012"/>
                <a:gd name="connsiteX24" fmla="*/ 185416 w 1155343"/>
                <a:gd name="connsiteY24" fmla="*/ 49254 h 651012"/>
                <a:gd name="connsiteX25" fmla="*/ 183354 w 1155343"/>
                <a:gd name="connsiteY25" fmla="*/ 47537 h 651012"/>
                <a:gd name="connsiteX26" fmla="*/ 179631 w 1155343"/>
                <a:gd name="connsiteY26" fmla="*/ 45247 h 651012"/>
                <a:gd name="connsiteX27" fmla="*/ 148471 w 1155343"/>
                <a:gd name="connsiteY27" fmla="*/ 55780 h 651012"/>
                <a:gd name="connsiteX28" fmla="*/ 148184 w 1155343"/>
                <a:gd name="connsiteY28" fmla="*/ 56410 h 651012"/>
                <a:gd name="connsiteX29" fmla="*/ 147210 w 1155343"/>
                <a:gd name="connsiteY29" fmla="*/ 58929 h 651012"/>
                <a:gd name="connsiteX30" fmla="*/ 136728 w 1155343"/>
                <a:gd name="connsiteY30" fmla="*/ 146056 h 651012"/>
                <a:gd name="connsiteX31" fmla="*/ 0 w 1155343"/>
                <a:gd name="connsiteY31" fmla="*/ 359464 h 651012"/>
                <a:gd name="connsiteX32" fmla="*/ 0 w 1155343"/>
                <a:gd name="connsiteY32" fmla="*/ 416022 h 651012"/>
                <a:gd name="connsiteX33" fmla="*/ 235136 w 1155343"/>
                <a:gd name="connsiteY33" fmla="*/ 651013 h 651012"/>
                <a:gd name="connsiteX34" fmla="*/ 274373 w 1155343"/>
                <a:gd name="connsiteY34" fmla="*/ 651013 h 651012"/>
                <a:gd name="connsiteX35" fmla="*/ 507503 w 1155343"/>
                <a:gd name="connsiteY35" fmla="*/ 446362 h 651012"/>
                <a:gd name="connsiteX36" fmla="*/ 577844 w 1155343"/>
                <a:gd name="connsiteY36" fmla="*/ 402627 h 651012"/>
                <a:gd name="connsiteX37" fmla="*/ 647840 w 1155343"/>
                <a:gd name="connsiteY37" fmla="*/ 446362 h 651012"/>
                <a:gd name="connsiteX38" fmla="*/ 880971 w 1155343"/>
                <a:gd name="connsiteY38" fmla="*/ 651013 h 651012"/>
                <a:gd name="connsiteX39" fmla="*/ 920208 w 1155343"/>
                <a:gd name="connsiteY39" fmla="*/ 651013 h 651012"/>
                <a:gd name="connsiteX40" fmla="*/ 1155344 w 1155343"/>
                <a:gd name="connsiteY40" fmla="*/ 416022 h 651012"/>
                <a:gd name="connsiteX41" fmla="*/ 1155344 w 1155343"/>
                <a:gd name="connsiteY41" fmla="*/ 359464 h 651012"/>
                <a:gd name="connsiteX42" fmla="*/ 1020162 w 1155343"/>
                <a:gd name="connsiteY42" fmla="*/ 146742 h 651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1155343" h="651012">
                  <a:moveTo>
                    <a:pt x="1020219" y="146742"/>
                  </a:moveTo>
                  <a:cubicBezTo>
                    <a:pt x="1023943" y="117777"/>
                    <a:pt x="1020792" y="87666"/>
                    <a:pt x="1009794" y="58929"/>
                  </a:cubicBezTo>
                  <a:cubicBezTo>
                    <a:pt x="1009451" y="58070"/>
                    <a:pt x="1009164" y="57269"/>
                    <a:pt x="1008821" y="56410"/>
                  </a:cubicBezTo>
                  <a:cubicBezTo>
                    <a:pt x="1008706" y="56181"/>
                    <a:pt x="1008649" y="55952"/>
                    <a:pt x="1008534" y="55780"/>
                  </a:cubicBezTo>
                  <a:cubicBezTo>
                    <a:pt x="1002806" y="44274"/>
                    <a:pt x="988887" y="39580"/>
                    <a:pt x="977374" y="45247"/>
                  </a:cubicBezTo>
                  <a:cubicBezTo>
                    <a:pt x="976056" y="45877"/>
                    <a:pt x="974796" y="46678"/>
                    <a:pt x="973651" y="47537"/>
                  </a:cubicBezTo>
                  <a:lnTo>
                    <a:pt x="971589" y="49254"/>
                  </a:lnTo>
                  <a:lnTo>
                    <a:pt x="924676" y="88639"/>
                  </a:lnTo>
                  <a:cubicBezTo>
                    <a:pt x="925707" y="64482"/>
                    <a:pt x="921984" y="39809"/>
                    <a:pt x="912933" y="16110"/>
                  </a:cubicBezTo>
                  <a:cubicBezTo>
                    <a:pt x="912590" y="15251"/>
                    <a:pt x="912303" y="14450"/>
                    <a:pt x="911960" y="13591"/>
                  </a:cubicBezTo>
                  <a:cubicBezTo>
                    <a:pt x="911845" y="13362"/>
                    <a:pt x="911788" y="13133"/>
                    <a:pt x="911673" y="12961"/>
                  </a:cubicBezTo>
                  <a:cubicBezTo>
                    <a:pt x="905945" y="1455"/>
                    <a:pt x="892026" y="-3239"/>
                    <a:pt x="880513" y="2428"/>
                  </a:cubicBezTo>
                  <a:cubicBezTo>
                    <a:pt x="879195" y="3058"/>
                    <a:pt x="877935" y="3859"/>
                    <a:pt x="876790" y="4718"/>
                  </a:cubicBezTo>
                  <a:lnTo>
                    <a:pt x="874728" y="6435"/>
                  </a:lnTo>
                  <a:lnTo>
                    <a:pt x="734333" y="124360"/>
                  </a:lnTo>
                  <a:cubicBezTo>
                    <a:pt x="734333" y="124360"/>
                    <a:pt x="674590" y="168267"/>
                    <a:pt x="580479" y="168267"/>
                  </a:cubicBezTo>
                  <a:cubicBezTo>
                    <a:pt x="486367" y="168267"/>
                    <a:pt x="422671" y="124360"/>
                    <a:pt x="422671" y="124360"/>
                  </a:cubicBezTo>
                  <a:lnTo>
                    <a:pt x="282277" y="6435"/>
                  </a:lnTo>
                  <a:lnTo>
                    <a:pt x="280215" y="4718"/>
                  </a:lnTo>
                  <a:cubicBezTo>
                    <a:pt x="279070" y="3859"/>
                    <a:pt x="277867" y="3058"/>
                    <a:pt x="276492" y="2428"/>
                  </a:cubicBezTo>
                  <a:cubicBezTo>
                    <a:pt x="264979" y="-3296"/>
                    <a:pt x="251002" y="1455"/>
                    <a:pt x="245332" y="12961"/>
                  </a:cubicBezTo>
                  <a:cubicBezTo>
                    <a:pt x="245217" y="13190"/>
                    <a:pt x="245160" y="13419"/>
                    <a:pt x="245045" y="13591"/>
                  </a:cubicBezTo>
                  <a:cubicBezTo>
                    <a:pt x="244701" y="14450"/>
                    <a:pt x="244415" y="15251"/>
                    <a:pt x="244071" y="16110"/>
                  </a:cubicBezTo>
                  <a:cubicBezTo>
                    <a:pt x="235021" y="39809"/>
                    <a:pt x="231298" y="64482"/>
                    <a:pt x="232329" y="88639"/>
                  </a:cubicBezTo>
                  <a:lnTo>
                    <a:pt x="185416" y="49254"/>
                  </a:lnTo>
                  <a:lnTo>
                    <a:pt x="183354" y="47537"/>
                  </a:lnTo>
                  <a:cubicBezTo>
                    <a:pt x="182209" y="46678"/>
                    <a:pt x="181006" y="45877"/>
                    <a:pt x="179631" y="45247"/>
                  </a:cubicBezTo>
                  <a:cubicBezTo>
                    <a:pt x="168118" y="39523"/>
                    <a:pt x="154141" y="44274"/>
                    <a:pt x="148471" y="55780"/>
                  </a:cubicBezTo>
                  <a:cubicBezTo>
                    <a:pt x="148356" y="56009"/>
                    <a:pt x="148299" y="56238"/>
                    <a:pt x="148184" y="56410"/>
                  </a:cubicBezTo>
                  <a:cubicBezTo>
                    <a:pt x="147840" y="57269"/>
                    <a:pt x="147554" y="58070"/>
                    <a:pt x="147210" y="58929"/>
                  </a:cubicBezTo>
                  <a:cubicBezTo>
                    <a:pt x="136327" y="87437"/>
                    <a:pt x="133120" y="117319"/>
                    <a:pt x="136728" y="146056"/>
                  </a:cubicBezTo>
                  <a:cubicBezTo>
                    <a:pt x="56020" y="183265"/>
                    <a:pt x="0" y="264839"/>
                    <a:pt x="0" y="359464"/>
                  </a:cubicBezTo>
                  <a:lnTo>
                    <a:pt x="0" y="416022"/>
                  </a:lnTo>
                  <a:cubicBezTo>
                    <a:pt x="0" y="545797"/>
                    <a:pt x="105281" y="651013"/>
                    <a:pt x="235136" y="651013"/>
                  </a:cubicBezTo>
                  <a:lnTo>
                    <a:pt x="274373" y="651013"/>
                  </a:lnTo>
                  <a:cubicBezTo>
                    <a:pt x="393917" y="651013"/>
                    <a:pt x="492611" y="561825"/>
                    <a:pt x="507503" y="446362"/>
                  </a:cubicBezTo>
                  <a:lnTo>
                    <a:pt x="577844" y="402627"/>
                  </a:lnTo>
                  <a:lnTo>
                    <a:pt x="647840" y="446362"/>
                  </a:lnTo>
                  <a:cubicBezTo>
                    <a:pt x="662733" y="561825"/>
                    <a:pt x="761370" y="651013"/>
                    <a:pt x="880971" y="651013"/>
                  </a:cubicBezTo>
                  <a:lnTo>
                    <a:pt x="920208" y="651013"/>
                  </a:lnTo>
                  <a:cubicBezTo>
                    <a:pt x="1050062" y="651013"/>
                    <a:pt x="1155344" y="545797"/>
                    <a:pt x="1155344" y="416022"/>
                  </a:cubicBezTo>
                  <a:lnTo>
                    <a:pt x="1155344" y="359464"/>
                  </a:lnTo>
                  <a:cubicBezTo>
                    <a:pt x="1155344" y="265411"/>
                    <a:pt x="1100011" y="184295"/>
                    <a:pt x="1020162" y="146742"/>
                  </a:cubicBez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RU"/>
            </a:p>
          </p:txBody>
        </p:sp>
      </p:grpSp>
      <p:grpSp>
        <p:nvGrpSpPr>
          <p:cNvPr id="75" name="beak bottom">
            <a:extLst>
              <a:ext uri="{FF2B5EF4-FFF2-40B4-BE49-F238E27FC236}">
                <a16:creationId xmlns:a16="http://schemas.microsoft.com/office/drawing/2014/main" id="{C4B79B06-D6C4-BAF3-D465-DAD1724C3BC1}"/>
              </a:ext>
            </a:extLst>
          </p:cNvPr>
          <p:cNvGrpSpPr/>
          <p:nvPr/>
        </p:nvGrpSpPr>
        <p:grpSpPr>
          <a:xfrm>
            <a:off x="2474912" y="2207503"/>
            <a:ext cx="193676" cy="355600"/>
            <a:chOff x="2474912" y="6269717"/>
            <a:chExt cx="193676" cy="355600"/>
          </a:xfrm>
        </p:grpSpPr>
        <p:sp>
          <p:nvSpPr>
            <p:cNvPr id="79" name="Rounded Rectangle 78">
              <a:extLst>
                <a:ext uri="{FF2B5EF4-FFF2-40B4-BE49-F238E27FC236}">
                  <a16:creationId xmlns:a16="http://schemas.microsoft.com/office/drawing/2014/main" id="{7004AA42-D8F5-96C9-8156-E22DD80B1640}"/>
                </a:ext>
              </a:extLst>
            </p:cNvPr>
            <p:cNvSpPr/>
            <p:nvPr/>
          </p:nvSpPr>
          <p:spPr>
            <a:xfrm>
              <a:off x="2474912" y="6269717"/>
              <a:ext cx="193676" cy="355600"/>
            </a:xfrm>
            <a:prstGeom prst="roundRect">
              <a:avLst>
                <a:gd name="adj" fmla="val 50000"/>
              </a:avLst>
            </a:prstGeom>
            <a:solidFill>
              <a:srgbClr val="F49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78" name="Freeform 77">
              <a:extLst>
                <a:ext uri="{FF2B5EF4-FFF2-40B4-BE49-F238E27FC236}">
                  <a16:creationId xmlns:a16="http://schemas.microsoft.com/office/drawing/2014/main" id="{4B48CA57-CA88-CBE4-AA00-418ED42C38BE}"/>
                </a:ext>
              </a:extLst>
            </p:cNvPr>
            <p:cNvSpPr/>
            <p:nvPr/>
          </p:nvSpPr>
          <p:spPr>
            <a:xfrm>
              <a:off x="2497137" y="6374185"/>
              <a:ext cx="149226" cy="168617"/>
            </a:xfrm>
            <a:custGeom>
              <a:avLst/>
              <a:gdLst>
                <a:gd name="connsiteX0" fmla="*/ 74613 w 149226"/>
                <a:gd name="connsiteY0" fmla="*/ 0 h 213429"/>
                <a:gd name="connsiteX1" fmla="*/ 147746 w 149226"/>
                <a:gd name="connsiteY1" fmla="*/ 44812 h 213429"/>
                <a:gd name="connsiteX2" fmla="*/ 149226 w 149226"/>
                <a:gd name="connsiteY2" fmla="*/ 44812 h 213429"/>
                <a:gd name="connsiteX3" fmla="*/ 149226 w 149226"/>
                <a:gd name="connsiteY3" fmla="*/ 45719 h 213429"/>
                <a:gd name="connsiteX4" fmla="*/ 149226 w 149226"/>
                <a:gd name="connsiteY4" fmla="*/ 45719 h 213429"/>
                <a:gd name="connsiteX5" fmla="*/ 149226 w 149226"/>
                <a:gd name="connsiteY5" fmla="*/ 45719 h 213429"/>
                <a:gd name="connsiteX6" fmla="*/ 149225 w 149226"/>
                <a:gd name="connsiteY6" fmla="*/ 138816 h 213429"/>
                <a:gd name="connsiteX7" fmla="*/ 74612 w 149226"/>
                <a:gd name="connsiteY7" fmla="*/ 213429 h 213429"/>
                <a:gd name="connsiteX8" fmla="*/ 74613 w 149226"/>
                <a:gd name="connsiteY8" fmla="*/ 213428 h 213429"/>
                <a:gd name="connsiteX9" fmla="*/ 0 w 149226"/>
                <a:gd name="connsiteY9" fmla="*/ 138815 h 213429"/>
                <a:gd name="connsiteX10" fmla="*/ 0 w 149226"/>
                <a:gd name="connsiteY10" fmla="*/ 45719 h 213429"/>
                <a:gd name="connsiteX11" fmla="*/ 0 w 149226"/>
                <a:gd name="connsiteY11" fmla="*/ 44812 h 213429"/>
                <a:gd name="connsiteX12" fmla="*/ 1480 w 149226"/>
                <a:gd name="connsiteY12" fmla="*/ 44812 h 213429"/>
                <a:gd name="connsiteX0" fmla="*/ 1480 w 149226"/>
                <a:gd name="connsiteY0" fmla="*/ 0 h 168617"/>
                <a:gd name="connsiteX1" fmla="*/ 147746 w 149226"/>
                <a:gd name="connsiteY1" fmla="*/ 0 h 168617"/>
                <a:gd name="connsiteX2" fmla="*/ 149226 w 149226"/>
                <a:gd name="connsiteY2" fmla="*/ 0 h 168617"/>
                <a:gd name="connsiteX3" fmla="*/ 149226 w 149226"/>
                <a:gd name="connsiteY3" fmla="*/ 907 h 168617"/>
                <a:gd name="connsiteX4" fmla="*/ 149226 w 149226"/>
                <a:gd name="connsiteY4" fmla="*/ 907 h 168617"/>
                <a:gd name="connsiteX5" fmla="*/ 149226 w 149226"/>
                <a:gd name="connsiteY5" fmla="*/ 907 h 168617"/>
                <a:gd name="connsiteX6" fmla="*/ 149225 w 149226"/>
                <a:gd name="connsiteY6" fmla="*/ 94004 h 168617"/>
                <a:gd name="connsiteX7" fmla="*/ 74612 w 149226"/>
                <a:gd name="connsiteY7" fmla="*/ 168617 h 168617"/>
                <a:gd name="connsiteX8" fmla="*/ 74613 w 149226"/>
                <a:gd name="connsiteY8" fmla="*/ 168616 h 168617"/>
                <a:gd name="connsiteX9" fmla="*/ 0 w 149226"/>
                <a:gd name="connsiteY9" fmla="*/ 94003 h 168617"/>
                <a:gd name="connsiteX10" fmla="*/ 0 w 149226"/>
                <a:gd name="connsiteY10" fmla="*/ 907 h 168617"/>
                <a:gd name="connsiteX11" fmla="*/ 0 w 149226"/>
                <a:gd name="connsiteY11" fmla="*/ 0 h 168617"/>
                <a:gd name="connsiteX12" fmla="*/ 1480 w 149226"/>
                <a:gd name="connsiteY12" fmla="*/ 0 h 168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9226" h="168617">
                  <a:moveTo>
                    <a:pt x="1480" y="0"/>
                  </a:moveTo>
                  <a:lnTo>
                    <a:pt x="147746" y="0"/>
                  </a:lnTo>
                  <a:lnTo>
                    <a:pt x="149226" y="0"/>
                  </a:lnTo>
                  <a:lnTo>
                    <a:pt x="149226" y="907"/>
                  </a:lnTo>
                  <a:lnTo>
                    <a:pt x="149226" y="907"/>
                  </a:lnTo>
                  <a:lnTo>
                    <a:pt x="149226" y="907"/>
                  </a:lnTo>
                  <a:cubicBezTo>
                    <a:pt x="149226" y="31939"/>
                    <a:pt x="149225" y="62972"/>
                    <a:pt x="149225" y="94004"/>
                  </a:cubicBezTo>
                  <a:cubicBezTo>
                    <a:pt x="149225" y="135212"/>
                    <a:pt x="115820" y="168617"/>
                    <a:pt x="74612" y="168617"/>
                  </a:cubicBezTo>
                  <a:lnTo>
                    <a:pt x="74613" y="168616"/>
                  </a:lnTo>
                  <a:cubicBezTo>
                    <a:pt x="33405" y="168616"/>
                    <a:pt x="0" y="135211"/>
                    <a:pt x="0" y="94003"/>
                  </a:cubicBezTo>
                  <a:lnTo>
                    <a:pt x="0" y="907"/>
                  </a:lnTo>
                  <a:lnTo>
                    <a:pt x="0" y="0"/>
                  </a:lnTo>
                  <a:lnTo>
                    <a:pt x="1480" y="0"/>
                  </a:lnTo>
                  <a:close/>
                </a:path>
              </a:pathLst>
            </a:custGeom>
            <a:solidFill>
              <a:srgbClr val="B66E27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RU"/>
            </a:p>
          </p:txBody>
        </p:sp>
      </p:grpSp>
      <p:grpSp>
        <p:nvGrpSpPr>
          <p:cNvPr id="144" name="glasses">
            <a:extLst>
              <a:ext uri="{FF2B5EF4-FFF2-40B4-BE49-F238E27FC236}">
                <a16:creationId xmlns:a16="http://schemas.microsoft.com/office/drawing/2014/main" id="{B29BCEE2-A265-2881-12EC-8B22FFB9222E}"/>
              </a:ext>
            </a:extLst>
          </p:cNvPr>
          <p:cNvGrpSpPr/>
          <p:nvPr/>
        </p:nvGrpSpPr>
        <p:grpSpPr>
          <a:xfrm>
            <a:off x="1933526" y="1966481"/>
            <a:ext cx="1275018" cy="422124"/>
            <a:chOff x="3681113" y="3517634"/>
            <a:chExt cx="1275018" cy="422124"/>
          </a:xfrm>
        </p:grpSpPr>
        <p:sp>
          <p:nvSpPr>
            <p:cNvPr id="35" name="frames">
              <a:extLst>
                <a:ext uri="{FF2B5EF4-FFF2-40B4-BE49-F238E27FC236}">
                  <a16:creationId xmlns:a16="http://schemas.microsoft.com/office/drawing/2014/main" id="{D1835ACC-6961-7D4E-E5D5-72748611AD22}"/>
                </a:ext>
              </a:extLst>
            </p:cNvPr>
            <p:cNvSpPr/>
            <p:nvPr/>
          </p:nvSpPr>
          <p:spPr>
            <a:xfrm>
              <a:off x="3681113" y="3517634"/>
              <a:ext cx="1275018" cy="422124"/>
            </a:xfrm>
            <a:custGeom>
              <a:avLst/>
              <a:gdLst>
                <a:gd name="connsiteX0" fmla="*/ 1240395 w 1275018"/>
                <a:gd name="connsiteY0" fmla="*/ 0 h 422124"/>
                <a:gd name="connsiteX1" fmla="*/ 34739 w 1275018"/>
                <a:gd name="connsiteY1" fmla="*/ 0 h 422124"/>
                <a:gd name="connsiteX2" fmla="*/ 0 w 1275018"/>
                <a:gd name="connsiteY2" fmla="*/ 34582 h 422124"/>
                <a:gd name="connsiteX3" fmla="*/ 318755 w 1275018"/>
                <a:gd name="connsiteY3" fmla="*/ 421410 h 422124"/>
                <a:gd name="connsiteX4" fmla="*/ 637509 w 1275018"/>
                <a:gd name="connsiteY4" fmla="*/ 265188 h 422124"/>
                <a:gd name="connsiteX5" fmla="*/ 956264 w 1275018"/>
                <a:gd name="connsiteY5" fmla="*/ 421410 h 422124"/>
                <a:gd name="connsiteX6" fmla="*/ 1275019 w 1275018"/>
                <a:gd name="connsiteY6" fmla="*/ 34582 h 422124"/>
                <a:gd name="connsiteX7" fmla="*/ 1240280 w 1275018"/>
                <a:gd name="connsiteY7" fmla="*/ 0 h 422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75018" h="422124">
                  <a:moveTo>
                    <a:pt x="1240395" y="0"/>
                  </a:moveTo>
                  <a:lnTo>
                    <a:pt x="34739" y="0"/>
                  </a:lnTo>
                  <a:cubicBezTo>
                    <a:pt x="15555" y="0"/>
                    <a:pt x="0" y="15485"/>
                    <a:pt x="0" y="34582"/>
                  </a:cubicBezTo>
                  <a:cubicBezTo>
                    <a:pt x="0" y="68706"/>
                    <a:pt x="173405" y="409825"/>
                    <a:pt x="318755" y="421410"/>
                  </a:cubicBezTo>
                  <a:cubicBezTo>
                    <a:pt x="445093" y="431446"/>
                    <a:pt x="538939" y="333607"/>
                    <a:pt x="637509" y="265188"/>
                  </a:cubicBezTo>
                  <a:cubicBezTo>
                    <a:pt x="736080" y="333549"/>
                    <a:pt x="829983" y="431446"/>
                    <a:pt x="956264" y="421410"/>
                  </a:cubicBezTo>
                  <a:cubicBezTo>
                    <a:pt x="1101671" y="409825"/>
                    <a:pt x="1275019" y="68763"/>
                    <a:pt x="1275019" y="34582"/>
                  </a:cubicBezTo>
                  <a:cubicBezTo>
                    <a:pt x="1275019" y="15485"/>
                    <a:pt x="1259464" y="0"/>
                    <a:pt x="1240280" y="0"/>
                  </a:cubicBezTo>
                  <a:close/>
                </a:path>
              </a:pathLst>
            </a:custGeom>
            <a:solidFill>
              <a:srgbClr val="973600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U"/>
            </a:p>
          </p:txBody>
        </p:sp>
        <p:sp>
          <p:nvSpPr>
            <p:cNvPr id="36" name="glare">
              <a:extLst>
                <a:ext uri="{FF2B5EF4-FFF2-40B4-BE49-F238E27FC236}">
                  <a16:creationId xmlns:a16="http://schemas.microsoft.com/office/drawing/2014/main" id="{3A0C8EAF-0D1C-FABD-0293-F28DC3049D25}"/>
                </a:ext>
              </a:extLst>
            </p:cNvPr>
            <p:cNvSpPr/>
            <p:nvPr/>
          </p:nvSpPr>
          <p:spPr>
            <a:xfrm>
              <a:off x="3847144" y="3550151"/>
              <a:ext cx="398659" cy="356145"/>
            </a:xfrm>
            <a:custGeom>
              <a:avLst/>
              <a:gdLst>
                <a:gd name="connsiteX0" fmla="*/ 160962 w 398659"/>
                <a:gd name="connsiteY0" fmla="*/ 0 h 356145"/>
                <a:gd name="connsiteX1" fmla="*/ 0 w 398659"/>
                <a:gd name="connsiteY1" fmla="*/ 233014 h 356145"/>
                <a:gd name="connsiteX2" fmla="*/ 152608 w 398659"/>
                <a:gd name="connsiteY2" fmla="*/ 356145 h 356145"/>
                <a:gd name="connsiteX3" fmla="*/ 398659 w 398659"/>
                <a:gd name="connsiteY3" fmla="*/ 0 h 356145"/>
                <a:gd name="connsiteX4" fmla="*/ 161019 w 398659"/>
                <a:gd name="connsiteY4" fmla="*/ 0 h 356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8659" h="356145">
                  <a:moveTo>
                    <a:pt x="160962" y="0"/>
                  </a:moveTo>
                  <a:lnTo>
                    <a:pt x="0" y="233014"/>
                  </a:lnTo>
                  <a:cubicBezTo>
                    <a:pt x="57149" y="307111"/>
                    <a:pt x="111417" y="351156"/>
                    <a:pt x="152608" y="356145"/>
                  </a:cubicBezTo>
                  <a:lnTo>
                    <a:pt x="398659" y="0"/>
                  </a:lnTo>
                  <a:lnTo>
                    <a:pt x="161019" y="0"/>
                  </a:lnTo>
                  <a:close/>
                </a:path>
              </a:pathLst>
            </a:custGeom>
            <a:solidFill>
              <a:srgbClr val="FFF3CB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U"/>
            </a:p>
          </p:txBody>
        </p:sp>
      </p:grpSp>
      <p:grpSp>
        <p:nvGrpSpPr>
          <p:cNvPr id="74" name="beak top">
            <a:extLst>
              <a:ext uri="{FF2B5EF4-FFF2-40B4-BE49-F238E27FC236}">
                <a16:creationId xmlns:a16="http://schemas.microsoft.com/office/drawing/2014/main" id="{531F35C5-5A6E-AB63-2B24-C571AF85D218}"/>
              </a:ext>
            </a:extLst>
          </p:cNvPr>
          <p:cNvGrpSpPr/>
          <p:nvPr/>
        </p:nvGrpSpPr>
        <p:grpSpPr>
          <a:xfrm>
            <a:off x="2428875" y="2191627"/>
            <a:ext cx="285750" cy="285750"/>
            <a:chOff x="2428875" y="6253841"/>
            <a:chExt cx="285750" cy="285750"/>
          </a:xfrm>
        </p:grpSpPr>
        <p:sp>
          <p:nvSpPr>
            <p:cNvPr id="63" name="Chord 62">
              <a:extLst>
                <a:ext uri="{FF2B5EF4-FFF2-40B4-BE49-F238E27FC236}">
                  <a16:creationId xmlns:a16="http://schemas.microsoft.com/office/drawing/2014/main" id="{05594308-5FA4-F035-2FB3-5CB600F7D1B7}"/>
                </a:ext>
              </a:extLst>
            </p:cNvPr>
            <p:cNvSpPr/>
            <p:nvPr/>
          </p:nvSpPr>
          <p:spPr>
            <a:xfrm>
              <a:off x="2428875" y="6253841"/>
              <a:ext cx="285750" cy="285750"/>
            </a:xfrm>
            <a:prstGeom prst="chord">
              <a:avLst>
                <a:gd name="adj1" fmla="val 11482340"/>
                <a:gd name="adj2" fmla="val 20913001"/>
              </a:avLst>
            </a:prstGeom>
            <a:solidFill>
              <a:srgbClr val="FFDE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62" name="Triangle 61">
              <a:extLst>
                <a:ext uri="{FF2B5EF4-FFF2-40B4-BE49-F238E27FC236}">
                  <a16:creationId xmlns:a16="http://schemas.microsoft.com/office/drawing/2014/main" id="{C5045450-8D07-2D4F-4BBE-42BE8EEACAF1}"/>
                </a:ext>
              </a:extLst>
            </p:cNvPr>
            <p:cNvSpPr/>
            <p:nvPr/>
          </p:nvSpPr>
          <p:spPr>
            <a:xfrm>
              <a:off x="2444750" y="6293177"/>
              <a:ext cx="254000" cy="77447"/>
            </a:xfrm>
            <a:prstGeom prst="triangle">
              <a:avLst/>
            </a:prstGeom>
            <a:solidFill>
              <a:srgbClr val="F49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73" name="Triangle 72">
              <a:extLst>
                <a:ext uri="{FF2B5EF4-FFF2-40B4-BE49-F238E27FC236}">
                  <a16:creationId xmlns:a16="http://schemas.microsoft.com/office/drawing/2014/main" id="{8D83A6B1-456A-1D1B-E85D-9564C1AA1CEC}"/>
                </a:ext>
              </a:extLst>
            </p:cNvPr>
            <p:cNvSpPr/>
            <p:nvPr/>
          </p:nvSpPr>
          <p:spPr>
            <a:xfrm>
              <a:off x="2496150" y="6328747"/>
              <a:ext cx="151200" cy="46800"/>
            </a:xfrm>
            <a:prstGeom prst="triangle">
              <a:avLst/>
            </a:prstGeom>
            <a:solidFill>
              <a:srgbClr val="B66E27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RU"/>
            </a:p>
          </p:txBody>
        </p:sp>
      </p:grpSp>
      <p:sp>
        <p:nvSpPr>
          <p:cNvPr id="153" name="TextBox 152">
            <a:extLst>
              <a:ext uri="{FF2B5EF4-FFF2-40B4-BE49-F238E27FC236}">
                <a16:creationId xmlns:a16="http://schemas.microsoft.com/office/drawing/2014/main" id="{2CE84219-1083-0465-47B8-4D62A7A7535C}"/>
              </a:ext>
            </a:extLst>
          </p:cNvPr>
          <p:cNvSpPr txBox="1"/>
          <p:nvPr/>
        </p:nvSpPr>
        <p:spPr>
          <a:xfrm>
            <a:off x="195750" y="5124473"/>
            <a:ext cx="4752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>
                <a:solidFill>
                  <a:schemeClr val="bg1"/>
                </a:solidFill>
                <a:latin typeface="DINRoundPro-Medi" panose="020B0504020101020102" pitchFamily="34" charset="77"/>
              </a:rPr>
              <a:t>Анимация создана полностью в</a:t>
            </a:r>
            <a:endParaRPr lang="en-RU" sz="2200" dirty="0">
              <a:solidFill>
                <a:schemeClr val="bg1"/>
              </a:solidFill>
              <a:latin typeface="DINRoundPro-Medi" panose="020B0504020101020102" pitchFamily="34" charset="77"/>
            </a:endParaRPr>
          </a:p>
        </p:txBody>
      </p:sp>
      <p:sp>
        <p:nvSpPr>
          <p:cNvPr id="152" name="duolingo">
            <a:extLst>
              <a:ext uri="{FF2B5EF4-FFF2-40B4-BE49-F238E27FC236}">
                <a16:creationId xmlns:a16="http://schemas.microsoft.com/office/drawing/2014/main" id="{467F12B1-E5AE-74AC-4EC9-650982F7B722}"/>
              </a:ext>
            </a:extLst>
          </p:cNvPr>
          <p:cNvSpPr txBox="1"/>
          <p:nvPr/>
        </p:nvSpPr>
        <p:spPr>
          <a:xfrm>
            <a:off x="0" y="5401064"/>
            <a:ext cx="51435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err="1">
                <a:solidFill>
                  <a:schemeClr val="bg1"/>
                </a:solidFill>
                <a:latin typeface="Feather Bold" pitchFamily="82" charset="77"/>
              </a:rPr>
              <a:t>powerpoint</a:t>
            </a:r>
            <a:endParaRPr lang="en-US" sz="6000" dirty="0">
              <a:solidFill>
                <a:schemeClr val="bg1"/>
              </a:solidFill>
              <a:latin typeface="Feather Bold" pitchFamily="82" charset="77"/>
            </a:endParaRP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00E5BB62-E673-0695-C5B1-1A8181A12EAB}"/>
              </a:ext>
            </a:extLst>
          </p:cNvPr>
          <p:cNvSpPr txBox="1"/>
          <p:nvPr/>
        </p:nvSpPr>
        <p:spPr>
          <a:xfrm>
            <a:off x="195750" y="6455382"/>
            <a:ext cx="475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chemeClr val="bg1"/>
                </a:solidFill>
                <a:latin typeface="DINRoundPro" panose="020B0504020101020102" pitchFamily="34" charset="77"/>
              </a:rPr>
              <a:t>в демонстрационных, образовательных </a:t>
            </a:r>
            <a:br>
              <a:rPr lang="ru-RU" dirty="0">
                <a:solidFill>
                  <a:schemeClr val="bg1"/>
                </a:solidFill>
                <a:latin typeface="DINRoundPro" panose="020B0504020101020102" pitchFamily="34" charset="77"/>
              </a:rPr>
            </a:br>
            <a:r>
              <a:rPr lang="ru-RU" dirty="0">
                <a:solidFill>
                  <a:schemeClr val="bg1"/>
                </a:solidFill>
                <a:latin typeface="DINRoundPro" panose="020B0504020101020102" pitchFamily="34" charset="77"/>
              </a:rPr>
              <a:t>и ознакомительных целях</a:t>
            </a:r>
            <a:endParaRPr lang="en-RU" dirty="0">
              <a:solidFill>
                <a:schemeClr val="bg1"/>
              </a:solidFill>
              <a:latin typeface="DINRoundPro" panose="020B0504020101020102" pitchFamily="34" charset="77"/>
            </a:endParaRPr>
          </a:p>
        </p:txBody>
      </p:sp>
      <p:sp>
        <p:nvSpPr>
          <p:cNvPr id="104" name="Rounded Rectangle 103">
            <a:extLst>
              <a:ext uri="{FF2B5EF4-FFF2-40B4-BE49-F238E27FC236}">
                <a16:creationId xmlns:a16="http://schemas.microsoft.com/office/drawing/2014/main" id="{714E7F81-E50C-83C7-90F9-4EFAC7F7B2FC}"/>
              </a:ext>
            </a:extLst>
          </p:cNvPr>
          <p:cNvSpPr/>
          <p:nvPr/>
        </p:nvSpPr>
        <p:spPr>
          <a:xfrm>
            <a:off x="195750" y="7557584"/>
            <a:ext cx="4752000" cy="612000"/>
          </a:xfrm>
          <a:prstGeom prst="roundRect">
            <a:avLst>
              <a:gd name="adj" fmla="val 33125"/>
            </a:avLst>
          </a:prstGeom>
          <a:solidFill>
            <a:schemeClr val="bg1"/>
          </a:solidFill>
          <a:ln>
            <a:noFill/>
          </a:ln>
          <a:effectLst>
            <a:outerShdw dist="50800" dir="5400000" algn="t" rotWithShape="0">
              <a:srgbClr val="FEE1C3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FF9514"/>
                </a:solidFill>
                <a:latin typeface="DINRoundPro-Medi" panose="020B0504020101020102" pitchFamily="34" charset="77"/>
              </a:rPr>
              <a:t>ПОДЕЛИТЬСЯ</a:t>
            </a:r>
            <a:endParaRPr lang="en-RU" dirty="0">
              <a:solidFill>
                <a:srgbClr val="FF9514"/>
              </a:solidFill>
              <a:latin typeface="DINRoundPro-Medi" panose="020B0504020101020102" pitchFamily="34" charset="77"/>
            </a:endParaRP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A2A6EF68-B91D-A166-ACCA-1F685ACC1157}"/>
              </a:ext>
            </a:extLst>
          </p:cNvPr>
          <p:cNvSpPr txBox="1"/>
          <p:nvPr/>
        </p:nvSpPr>
        <p:spPr>
          <a:xfrm>
            <a:off x="192505" y="8497835"/>
            <a:ext cx="47163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chemeClr val="bg1"/>
                </a:solidFill>
                <a:latin typeface="DINRoundPro" panose="020B0504020101020102" pitchFamily="34" charset="77"/>
              </a:rPr>
              <a:t>подписаться</a:t>
            </a:r>
            <a:r>
              <a:rPr lang="en-US" dirty="0">
                <a:solidFill>
                  <a:schemeClr val="bg1"/>
                </a:solidFill>
                <a:latin typeface="DINRoundPro" panose="020B0504020101020102" pitchFamily="34" charset="77"/>
              </a:rPr>
              <a:t>: </a:t>
            </a:r>
            <a:r>
              <a:rPr lang="en-US" dirty="0" err="1">
                <a:solidFill>
                  <a:schemeClr val="bg1"/>
                </a:solidFill>
                <a:latin typeface="DINRoundPro" panose="020B0504020101020102" pitchFamily="34" charset="77"/>
              </a:rPr>
              <a:t>t.me</a:t>
            </a:r>
            <a:r>
              <a:rPr lang="en-US" dirty="0">
                <a:solidFill>
                  <a:schemeClr val="bg1"/>
                </a:solidFill>
                <a:latin typeface="DINRoundPro" panose="020B0504020101020102" pitchFamily="34" charset="77"/>
              </a:rPr>
              <a:t>/</a:t>
            </a:r>
            <a:r>
              <a:rPr lang="en-US" dirty="0" err="1">
                <a:solidFill>
                  <a:schemeClr val="bg1"/>
                </a:solidFill>
                <a:latin typeface="DINRoundPro" panose="020B0504020101020102" pitchFamily="34" charset="77"/>
              </a:rPr>
              <a:t>spaceslidespro</a:t>
            </a:r>
            <a:endParaRPr lang="en-RU" dirty="0">
              <a:solidFill>
                <a:schemeClr val="bg1"/>
              </a:solidFill>
              <a:latin typeface="DINRoundPro" panose="020B0504020101020102" pitchFamily="34" charset="77"/>
            </a:endParaRPr>
          </a:p>
        </p:txBody>
      </p:sp>
      <p:sp>
        <p:nvSpPr>
          <p:cNvPr id="150" name="TextBox 149" hidden="1">
            <a:extLst>
              <a:ext uri="{FF2B5EF4-FFF2-40B4-BE49-F238E27FC236}">
                <a16:creationId xmlns:a16="http://schemas.microsoft.com/office/drawing/2014/main" id="{95D301F9-68DF-D24A-2122-C61B598653B3}"/>
              </a:ext>
            </a:extLst>
          </p:cNvPr>
          <p:cNvSpPr txBox="1"/>
          <p:nvPr/>
        </p:nvSpPr>
        <p:spPr>
          <a:xfrm>
            <a:off x="195750" y="5114676"/>
            <a:ext cx="4752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RU" sz="2200" dirty="0">
                <a:solidFill>
                  <a:schemeClr val="bg1"/>
                </a:solidFill>
                <a:latin typeface="DIN Next Rounded LT Pro Medium" panose="020F0503020203050203" pitchFamily="34" charset="77"/>
              </a:rPr>
              <a:t>You’ve been inducted </a:t>
            </a:r>
            <a:br>
              <a:rPr lang="en-RU" sz="2200" dirty="0">
                <a:solidFill>
                  <a:schemeClr val="bg1"/>
                </a:solidFill>
                <a:latin typeface="DIN Next Rounded LT Pro Medium" panose="020F0503020203050203" pitchFamily="34" charset="77"/>
              </a:rPr>
            </a:br>
            <a:r>
              <a:rPr lang="en-RU" sz="2200" dirty="0">
                <a:solidFill>
                  <a:schemeClr val="bg1"/>
                </a:solidFill>
                <a:latin typeface="DIN Next Rounded LT Pro Medium" panose="020F0503020203050203" pitchFamily="34" charset="77"/>
              </a:rPr>
              <a:t>into the Streak Society!</a:t>
            </a:r>
          </a:p>
        </p:txBody>
      </p:sp>
      <p:sp>
        <p:nvSpPr>
          <p:cNvPr id="151" name="TextBox 150" hidden="1">
            <a:extLst>
              <a:ext uri="{FF2B5EF4-FFF2-40B4-BE49-F238E27FC236}">
                <a16:creationId xmlns:a16="http://schemas.microsoft.com/office/drawing/2014/main" id="{985D260E-A1F2-97AF-F68A-9A4C3EEEBE61}"/>
              </a:ext>
            </a:extLst>
          </p:cNvPr>
          <p:cNvSpPr txBox="1"/>
          <p:nvPr/>
        </p:nvSpPr>
        <p:spPr>
          <a:xfrm>
            <a:off x="195750" y="5948054"/>
            <a:ext cx="4752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RU" dirty="0">
                <a:solidFill>
                  <a:schemeClr val="bg1"/>
                </a:solidFill>
                <a:latin typeface="DIN Next Rounded LT Pro Light" panose="020F0303020203050203" pitchFamily="34" charset="77"/>
              </a:rPr>
              <a:t>Keep extending your streak to </a:t>
            </a:r>
            <a:br>
              <a:rPr lang="en-RU" dirty="0">
                <a:solidFill>
                  <a:schemeClr val="bg1"/>
                </a:solidFill>
                <a:latin typeface="DIN Next Rounded LT Pro Light" panose="020F0303020203050203" pitchFamily="34" charset="77"/>
              </a:rPr>
            </a:br>
            <a:r>
              <a:rPr lang="en-RU" dirty="0">
                <a:solidFill>
                  <a:schemeClr val="bg1"/>
                </a:solidFill>
                <a:latin typeface="DIN Next Rounded LT Pro Light" panose="020F0303020203050203" pitchFamily="34" charset="77"/>
              </a:rPr>
              <a:t>unlock exclusive rewards. Lose </a:t>
            </a:r>
            <a:br>
              <a:rPr lang="en-RU" dirty="0">
                <a:solidFill>
                  <a:schemeClr val="bg1"/>
                </a:solidFill>
                <a:latin typeface="DIN Next Rounded LT Pro Light" panose="020F0303020203050203" pitchFamily="34" charset="77"/>
              </a:rPr>
            </a:br>
            <a:r>
              <a:rPr lang="en-RU" dirty="0">
                <a:solidFill>
                  <a:schemeClr val="bg1"/>
                </a:solidFill>
                <a:latin typeface="DIN Next Rounded LT Pro Light" panose="020F0303020203050203" pitchFamily="34" charset="77"/>
              </a:rPr>
              <a:t>your streak, lose your rewards.</a:t>
            </a:r>
          </a:p>
        </p:txBody>
      </p:sp>
    </p:spTree>
    <p:extLst>
      <p:ext uri="{BB962C8B-B14F-4D97-AF65-F5344CB8AC3E}">
        <p14:creationId xmlns:p14="http://schemas.microsoft.com/office/powerpoint/2010/main" val="3633049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path" presetSubtype="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30309 0.15087 L -3.58025E-6 -3.61111E-6 " pathEditMode="relative" rAng="0" ptsTypes="AA" p14:bounceEnd="50000">
                                          <p:cBhvr>
                                            <p:cTn id="6" dur="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5154" y="-75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" presetID="42" presetClass="path" presetSubtype="0" fill="hold" grpId="0" nodeType="withEffect" p14:presetBounceEnd="50000">
                                      <p:stCondLst>
                                        <p:cond delay="100"/>
                                      </p:stCondLst>
                                      <p:childTnLst>
                                        <p:animMotion origin="layout" path="M 0.02438 0.18472 L -1.35802E-6 0 " pathEditMode="relative" rAng="0" ptsTypes="AA" p14:bounceEnd="50000">
                                          <p:cBhvr>
                                            <p:cTn id="8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35" y="-923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" presetID="42" presetClass="path" presetSubtype="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4568 0.17223 L 9.87654E-7 -3.61111E-6 " pathEditMode="relative" rAng="0" ptsTypes="AA" p14:bounceEnd="50000">
                                          <p:cBhvr>
                                            <p:cTn id="10" dur="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284" y="-861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" presetID="42" presetClass="path" presetSubtype="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21235 0.13421 L 4.32099E-6 -4.44444E-6 " pathEditMode="relative" rAng="0" ptsTypes="AA" p14:bounceEnd="50000">
                                          <p:cBhvr>
                                            <p:cTn id="12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0617" y="-671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" presetID="42" presetClass="path" presetSubtype="0" fill="hold" grpId="0" nodeType="withEffect" p14:presetBounceEnd="50000">
                                      <p:stCondLst>
                                        <p:cond delay="100"/>
                                      </p:stCondLst>
                                      <p:childTnLst>
                                        <p:animMotion origin="layout" path="M -0.375 -0.04253 L 0 -5.55556E-7 " pathEditMode="relative" rAng="0" ptsTypes="AA" p14:bounceEnd="50000">
                                          <p:cBhvr>
                                            <p:cTn id="14" dur="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8735" y="211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" presetID="42" presetClass="path" presetSubtype="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33488 -0.0552 L 3.45679E-6 -4.16667E-6 " pathEditMode="relative" rAng="0" ptsTypes="AA" p14:bounceEnd="50000">
                                          <p:cBhvr>
                                            <p:cTn id="16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6728" y="276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" presetID="42" presetClass="path" presetSubtype="0" fill="hold" grpId="0" nodeType="withEffect" p14:presetBounceEnd="50000">
                                      <p:stCondLst>
                                        <p:cond delay="100"/>
                                      </p:stCondLst>
                                      <p:childTnLst>
                                        <p:animMotion origin="layout" path="M -0.22531 -0.13524 L 1.35802E-6 1.11111E-6 " pathEditMode="relative" rAng="0" ptsTypes="AA" p14:bounceEnd="50000">
                                          <p:cBhvr>
                                            <p:cTn id="18" dur="5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1265" y="675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" presetID="42" presetClass="path" presetSubtype="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27346 -0.14375 L 3.20988E-6 4.16667E-6 " pathEditMode="relative" rAng="0" ptsTypes="AA" p14:bounceEnd="50000">
                                          <p:cBhvr>
                                            <p:cTn id="20" dur="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673" y="718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1" presetID="42" presetClass="path" presetSubtype="0" fill="hold" grpId="0" nodeType="withEffect" p14:presetBounceEnd="50000">
                                      <p:stCondLst>
                                        <p:cond delay="50"/>
                                      </p:stCondLst>
                                      <p:childTnLst>
                                        <p:animMotion origin="layout" path="M -0.21235 -0.15208 L 4.32099E-6 8.33333E-7 " pathEditMode="relative" rAng="0" ptsTypes="AA" p14:bounceEnd="50000">
                                          <p:cBhvr>
                                            <p:cTn id="22" dur="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0617" y="760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3" presetID="42" presetClass="path" presetSubtype="0" fill="hold" grpId="0" nodeType="withEffect" p14:presetBounceEnd="50000">
                                      <p:stCondLst>
                                        <p:cond delay="100"/>
                                      </p:stCondLst>
                                      <p:childTnLst>
                                        <p:animMotion origin="layout" path="M 0.09352 -0.17152 L -1.48148E-6 -3.61111E-6 " pathEditMode="relative" rAng="0" ptsTypes="AA" p14:bounceEnd="50000">
                                          <p:cBhvr>
                                            <p:cTn id="24" dur="5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4691" y="857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" presetID="42" presetClass="path" presetSubtype="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5957 -0.16545 L -2.09877E-6 2.77778E-6 " pathEditMode="relative" rAng="0" ptsTypes="AA" p14:bounceEnd="50000">
                                          <p:cBhvr>
                                            <p:cTn id="26" dur="5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7994" y="826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7" presetID="42" presetClass="path" presetSubtype="0" fill="hold" grpId="0" nodeType="withEffect" p14:presetBounceEnd="50000">
                                      <p:stCondLst>
                                        <p:cond delay="100"/>
                                      </p:stCondLst>
                                      <p:childTnLst>
                                        <p:animMotion origin="layout" path="M 0.28642 -0.08993 L -2.46914E-7 3.61111E-6 " pathEditMode="relative" rAng="0" ptsTypes="AA" p14:bounceEnd="50000">
                                          <p:cBhvr>
                                            <p:cTn id="28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4321" y="449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9" presetID="8" presetClass="emph" presetSubtype="0" repeatCount="indefinite" accel="50000" decel="50000" autoRev="1" fill="remove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600000">
                                          <p:cBhvr>
                                            <p:cTn id="30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1" presetID="8" presetClass="emph" presetSubtype="0" repeatCount="indefinite" accel="50000" decel="50000" autoRev="1" fill="remove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animRot by="600000">
                                          <p:cBhvr>
                                            <p:cTn id="3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3" presetID="8" presetClass="emph" presetSubtype="0" repeatCount="indefinite" accel="50000" decel="50000" autoRev="1" fill="remove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Rot by="600000">
                                          <p:cBhvr>
                                            <p:cTn id="34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5" presetID="8" presetClass="emph" presetSubtype="0" repeatCount="indefinite" accel="50000" decel="50000" autoRev="1" fill="remove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Rot by="600000">
                                          <p:cBhvr>
                                            <p:cTn id="36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7" presetID="8" presetClass="emph" presetSubtype="0" repeatCount="indefinite" accel="50000" decel="50000" autoRev="1" fill="remove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600000">
                                          <p:cBhvr>
                                            <p:cTn id="3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9" presetID="8" presetClass="emph" presetSubtype="0" repeatCount="indefinite" accel="50000" decel="50000" autoRev="1" fill="remove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animRot by="-600000">
                                          <p:cBhvr>
                                            <p:cTn id="4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1" presetID="8" presetClass="emph" presetSubtype="0" repeatCount="indefinite" accel="50000" decel="50000" autoRev="1" fill="remove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Rot by="-600000">
                                          <p:cBhvr>
                                            <p:cTn id="42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3" presetID="8" presetClass="emph" presetSubtype="0" repeatCount="indefinite" accel="50000" decel="50000" autoRev="1" fill="remove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Rot by="-600000">
                                          <p:cBhvr>
                                            <p:cTn id="44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5" presetID="8" presetClass="emph" presetSubtype="0" repeatCount="indefinite" accel="50000" decel="50000" autoRev="1" fill="remove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40000">
                                          <p:cBhvr>
                                            <p:cTn id="46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7" presetID="8" presetClass="emph" presetSubtype="0" repeatCount="indefinite" accel="50000" decel="50000" autoRev="1" fill="remove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240000">
                                          <p:cBhvr>
                                            <p:cTn id="48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9" presetID="8" presetClass="emph" presetSubtype="0" repeatCount="indefinite" accel="50000" decel="50000" autoRev="1" fill="remove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120000">
                                          <p:cBhvr>
                                            <p:cTn id="50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51" presetID="8" presetClass="emph" presetSubtype="0" repeatCount="indefinite" accel="50000" decel="50000" autoRev="1" fill="remove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360000">
                                          <p:cBhvr>
                                            <p:cTn id="52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53" presetID="8" presetClass="emph" presetSubtype="0" repeatCount="indefinite" accel="50000" decel="50000" autoRev="1" fill="remove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240000">
                                          <p:cBhvr>
                                            <p:cTn id="54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55" presetID="8" presetClass="emph" presetSubtype="0" repeatCount="indefinite" accel="50000" decel="50000" autoRev="1" fill="remove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40000">
                                          <p:cBhvr>
                                            <p:cTn id="56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57" presetID="8" presetClass="emph" presetSubtype="0" repeatCount="indefinite" accel="50000" decel="50000" autoRev="1" fill="remove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240000">
                                          <p:cBhvr>
                                            <p:cTn id="58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59" presetID="42" presetClass="path" presetSubtype="0" repeatCount="indefinite" accel="50000" decel="50000" autoRev="1" fill="remove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-0.00834 L 0 -0.0033 " pathEditMode="relative" rAng="0" ptsTypes="AA">
                                          <p:cBhvr>
                                            <p:cTn id="60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24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1" presetID="6" presetClass="emph" presetSubtype="0" repeatCount="indefinite" accel="50000" decel="50000" autoRev="1" fill="remove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62" dur="2000" fill="hold"/>
                                            <p:tgtEl>
                                              <p:spTgt spid="125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6" grpId="0" animBg="1"/>
          <p:bldP spid="127" grpId="0" animBg="1"/>
          <p:bldP spid="128" grpId="0" animBg="1"/>
          <p:bldP spid="129" grpId="0" animBg="1"/>
          <p:bldP spid="130" grpId="0" animBg="1"/>
          <p:bldP spid="131" grpId="0" animBg="1"/>
          <p:bldP spid="132" grpId="0" animBg="1"/>
          <p:bldP spid="133" grpId="0" animBg="1"/>
          <p:bldP spid="134" grpId="0" animBg="1"/>
          <p:bldP spid="135" grpId="0" animBg="1"/>
          <p:bldP spid="136" grpId="0" animBg="1"/>
          <p:bldP spid="137" grpId="0" animBg="1"/>
          <p:bldP spid="12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path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30309 0.15087 L -3.58025E-6 -3.61111E-6 " pathEditMode="relative" rAng="0" ptsTypes="AA">
                                          <p:cBhvr>
                                            <p:cTn id="6" dur="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5154" y="-75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" presetID="42" presetClass="path" presetSubtype="0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animMotion origin="layout" path="M 0.02438 0.18472 L -1.35802E-6 0 " pathEditMode="relative" rAng="0" ptsTypes="AA">
                                          <p:cBhvr>
                                            <p:cTn id="8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35" y="-923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" presetID="42" presetClass="path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4568 0.17223 L 9.87654E-7 -3.61111E-6 " pathEditMode="relative" rAng="0" ptsTypes="AA">
                                          <p:cBhvr>
                                            <p:cTn id="10" dur="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284" y="-861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" presetID="42" presetClass="path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21235 0.13421 L 4.32099E-6 -4.44444E-6 " pathEditMode="relative" rAng="0" ptsTypes="AA">
                                          <p:cBhvr>
                                            <p:cTn id="12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0617" y="-671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" presetID="42" presetClass="path" presetSubtype="0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animMotion origin="layout" path="M -0.375 -0.04253 L 0 -5.55556E-7 " pathEditMode="relative" rAng="0" ptsTypes="AA">
                                          <p:cBhvr>
                                            <p:cTn id="14" dur="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8735" y="211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" presetID="42" presetClass="path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33488 -0.0552 L 3.45679E-6 -4.16667E-6 " pathEditMode="relative" rAng="0" ptsTypes="AA">
                                          <p:cBhvr>
                                            <p:cTn id="16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6728" y="276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" presetID="42" presetClass="path" presetSubtype="0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animMotion origin="layout" path="M -0.22531 -0.13524 L 1.35802E-6 1.11111E-6 " pathEditMode="relative" rAng="0" ptsTypes="AA">
                                          <p:cBhvr>
                                            <p:cTn id="18" dur="5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1265" y="675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" presetID="42" presetClass="path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27346 -0.14375 L 3.20988E-6 4.16667E-6 " pathEditMode="relative" rAng="0" ptsTypes="AA">
                                          <p:cBhvr>
                                            <p:cTn id="20" dur="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673" y="718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1" presetID="42" presetClass="path" presetSubtype="0" fill="hold" grpId="0" nodeType="withEffect">
                                      <p:stCondLst>
                                        <p:cond delay="50"/>
                                      </p:stCondLst>
                                      <p:childTnLst>
                                        <p:animMotion origin="layout" path="M -0.21235 -0.15208 L 4.32099E-6 8.33333E-7 " pathEditMode="relative" rAng="0" ptsTypes="AA">
                                          <p:cBhvr>
                                            <p:cTn id="22" dur="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0617" y="760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3" presetID="42" presetClass="path" presetSubtype="0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animMotion origin="layout" path="M 0.09352 -0.17152 L -1.48148E-6 -3.61111E-6 " pathEditMode="relative" rAng="0" ptsTypes="AA">
                                          <p:cBhvr>
                                            <p:cTn id="24" dur="5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4691" y="857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" presetID="42" presetClass="path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5957 -0.16545 L -2.09877E-6 2.77778E-6 " pathEditMode="relative" rAng="0" ptsTypes="AA">
                                          <p:cBhvr>
                                            <p:cTn id="26" dur="5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7994" y="826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7" presetID="42" presetClass="path" presetSubtype="0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animMotion origin="layout" path="M 0.28642 -0.08993 L -2.46914E-7 3.61111E-6 " pathEditMode="relative" rAng="0" ptsTypes="AA">
                                          <p:cBhvr>
                                            <p:cTn id="28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4321" y="449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9" presetID="8" presetClass="emph" presetSubtype="0" repeatCount="indefinite" accel="50000" decel="50000" autoRev="1" fill="remove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600000">
                                          <p:cBhvr>
                                            <p:cTn id="30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1" presetID="8" presetClass="emph" presetSubtype="0" repeatCount="indefinite" accel="50000" decel="50000" autoRev="1" fill="remove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animRot by="600000">
                                          <p:cBhvr>
                                            <p:cTn id="3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3" presetID="8" presetClass="emph" presetSubtype="0" repeatCount="indefinite" accel="50000" decel="50000" autoRev="1" fill="remove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Rot by="600000">
                                          <p:cBhvr>
                                            <p:cTn id="34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5" presetID="8" presetClass="emph" presetSubtype="0" repeatCount="indefinite" accel="50000" decel="50000" autoRev="1" fill="remove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Rot by="600000">
                                          <p:cBhvr>
                                            <p:cTn id="36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7" presetID="8" presetClass="emph" presetSubtype="0" repeatCount="indefinite" accel="50000" decel="50000" autoRev="1" fill="remove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600000">
                                          <p:cBhvr>
                                            <p:cTn id="3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9" presetID="8" presetClass="emph" presetSubtype="0" repeatCount="indefinite" accel="50000" decel="50000" autoRev="1" fill="remove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animRot by="-600000">
                                          <p:cBhvr>
                                            <p:cTn id="4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1" presetID="8" presetClass="emph" presetSubtype="0" repeatCount="indefinite" accel="50000" decel="50000" autoRev="1" fill="remove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Rot by="-600000">
                                          <p:cBhvr>
                                            <p:cTn id="42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3" presetID="8" presetClass="emph" presetSubtype="0" repeatCount="indefinite" accel="50000" decel="50000" autoRev="1" fill="remove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Rot by="-600000">
                                          <p:cBhvr>
                                            <p:cTn id="44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5" presetID="8" presetClass="emph" presetSubtype="0" repeatCount="indefinite" accel="50000" decel="50000" autoRev="1" fill="remove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40000">
                                          <p:cBhvr>
                                            <p:cTn id="46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7" presetID="8" presetClass="emph" presetSubtype="0" repeatCount="indefinite" accel="50000" decel="50000" autoRev="1" fill="remove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240000">
                                          <p:cBhvr>
                                            <p:cTn id="48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9" presetID="8" presetClass="emph" presetSubtype="0" repeatCount="indefinite" accel="50000" decel="50000" autoRev="1" fill="remove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120000">
                                          <p:cBhvr>
                                            <p:cTn id="50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51" presetID="8" presetClass="emph" presetSubtype="0" repeatCount="indefinite" accel="50000" decel="50000" autoRev="1" fill="remove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360000">
                                          <p:cBhvr>
                                            <p:cTn id="52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53" presetID="8" presetClass="emph" presetSubtype="0" repeatCount="indefinite" accel="50000" decel="50000" autoRev="1" fill="remove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240000">
                                          <p:cBhvr>
                                            <p:cTn id="54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55" presetID="8" presetClass="emph" presetSubtype="0" repeatCount="indefinite" accel="50000" decel="50000" autoRev="1" fill="remove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40000">
                                          <p:cBhvr>
                                            <p:cTn id="56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57" presetID="8" presetClass="emph" presetSubtype="0" repeatCount="indefinite" accel="50000" decel="50000" autoRev="1" fill="remove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240000">
                                          <p:cBhvr>
                                            <p:cTn id="58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59" presetID="42" presetClass="path" presetSubtype="0" repeatCount="indefinite" accel="50000" decel="50000" autoRev="1" fill="remove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-0.00834 L 0 -0.0033 " pathEditMode="relative" rAng="0" ptsTypes="AA">
                                          <p:cBhvr>
                                            <p:cTn id="60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24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1" presetID="6" presetClass="emph" presetSubtype="0" repeatCount="indefinite" accel="50000" decel="50000" autoRev="1" fill="remove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62" dur="2000" fill="hold"/>
                                            <p:tgtEl>
                                              <p:spTgt spid="125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6" grpId="0" animBg="1"/>
          <p:bldP spid="127" grpId="0" animBg="1"/>
          <p:bldP spid="128" grpId="0" animBg="1"/>
          <p:bldP spid="129" grpId="0" animBg="1"/>
          <p:bldP spid="130" grpId="0" animBg="1"/>
          <p:bldP spid="131" grpId="0" animBg="1"/>
          <p:bldP spid="132" grpId="0" animBg="1"/>
          <p:bldP spid="133" grpId="0" animBg="1"/>
          <p:bldP spid="134" grpId="0" animBg="1"/>
          <p:bldP spid="135" grpId="0" animBg="1"/>
          <p:bldP spid="136" grpId="0" animBg="1"/>
          <p:bldP spid="137" grpId="0" animBg="1"/>
          <p:bldP spid="125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9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9" name="gradient bg">
            <a:extLst>
              <a:ext uri="{FF2B5EF4-FFF2-40B4-BE49-F238E27FC236}">
                <a16:creationId xmlns:a16="http://schemas.microsoft.com/office/drawing/2014/main" id="{E1F9A654-59CC-2785-F221-6205AD363305}"/>
              </a:ext>
            </a:extLst>
          </p:cNvPr>
          <p:cNvGrpSpPr/>
          <p:nvPr/>
        </p:nvGrpSpPr>
        <p:grpSpPr>
          <a:xfrm>
            <a:off x="-3" y="0"/>
            <a:ext cx="5150732" cy="7985052"/>
            <a:chOff x="-3" y="0"/>
            <a:chExt cx="5150732" cy="7985052"/>
          </a:xfrm>
        </p:grpSpPr>
        <p:sp>
          <p:nvSpPr>
            <p:cNvPr id="112" name="Freeform 111">
              <a:extLst>
                <a:ext uri="{FF2B5EF4-FFF2-40B4-BE49-F238E27FC236}">
                  <a16:creationId xmlns:a16="http://schemas.microsoft.com/office/drawing/2014/main" id="{36BF0025-3738-4ED0-0639-9B113300DBCE}"/>
                </a:ext>
              </a:extLst>
            </p:cNvPr>
            <p:cNvSpPr/>
            <p:nvPr/>
          </p:nvSpPr>
          <p:spPr>
            <a:xfrm>
              <a:off x="0" y="0"/>
              <a:ext cx="775664" cy="775664"/>
            </a:xfrm>
            <a:custGeom>
              <a:avLst/>
              <a:gdLst>
                <a:gd name="connsiteX0" fmla="*/ 0 w 775664"/>
                <a:gd name="connsiteY0" fmla="*/ 0 h 775664"/>
                <a:gd name="connsiteX1" fmla="*/ 775664 w 775664"/>
                <a:gd name="connsiteY1" fmla="*/ 0 h 775664"/>
                <a:gd name="connsiteX2" fmla="*/ 0 w 775664"/>
                <a:gd name="connsiteY2" fmla="*/ 775664 h 775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75664" h="775664">
                  <a:moveTo>
                    <a:pt x="0" y="0"/>
                  </a:moveTo>
                  <a:lnTo>
                    <a:pt x="775664" y="0"/>
                  </a:lnTo>
                  <a:lnTo>
                    <a:pt x="0" y="775664"/>
                  </a:lnTo>
                  <a:close/>
                </a:path>
              </a:pathLst>
            </a:custGeom>
            <a:solidFill>
              <a:srgbClr val="FFC004">
                <a:alpha val="30062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RU"/>
            </a:p>
          </p:txBody>
        </p:sp>
        <p:sp>
          <p:nvSpPr>
            <p:cNvPr id="138" name="Freeform 137">
              <a:extLst>
                <a:ext uri="{FF2B5EF4-FFF2-40B4-BE49-F238E27FC236}">
                  <a16:creationId xmlns:a16="http://schemas.microsoft.com/office/drawing/2014/main" id="{A69E15C4-20EB-47DF-07B2-ABF621AA1D57}"/>
                </a:ext>
              </a:extLst>
            </p:cNvPr>
            <p:cNvSpPr/>
            <p:nvPr/>
          </p:nvSpPr>
          <p:spPr>
            <a:xfrm>
              <a:off x="0" y="0"/>
              <a:ext cx="3917916" cy="3917916"/>
            </a:xfrm>
            <a:custGeom>
              <a:avLst/>
              <a:gdLst>
                <a:gd name="connsiteX0" fmla="*/ 1556839 w 3917916"/>
                <a:gd name="connsiteY0" fmla="*/ 0 h 3917916"/>
                <a:gd name="connsiteX1" fmla="*/ 3917916 w 3917916"/>
                <a:gd name="connsiteY1" fmla="*/ 0 h 3917916"/>
                <a:gd name="connsiteX2" fmla="*/ 0 w 3917916"/>
                <a:gd name="connsiteY2" fmla="*/ 3917916 h 3917916"/>
                <a:gd name="connsiteX3" fmla="*/ 0 w 3917916"/>
                <a:gd name="connsiteY3" fmla="*/ 1556840 h 3917916"/>
                <a:gd name="connsiteX4" fmla="*/ 1556839 w 3917916"/>
                <a:gd name="connsiteY4" fmla="*/ 0 h 3917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17916" h="3917916">
                  <a:moveTo>
                    <a:pt x="1556839" y="0"/>
                  </a:moveTo>
                  <a:lnTo>
                    <a:pt x="3917916" y="0"/>
                  </a:lnTo>
                  <a:lnTo>
                    <a:pt x="0" y="3917916"/>
                  </a:lnTo>
                  <a:lnTo>
                    <a:pt x="0" y="1556840"/>
                  </a:lnTo>
                  <a:lnTo>
                    <a:pt x="1556839" y="0"/>
                  </a:lnTo>
                  <a:close/>
                </a:path>
              </a:pathLst>
            </a:custGeom>
            <a:solidFill>
              <a:srgbClr val="FFC004">
                <a:alpha val="30062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RU"/>
            </a:p>
          </p:txBody>
        </p:sp>
        <p:sp>
          <p:nvSpPr>
            <p:cNvPr id="109" name="Freeform 108">
              <a:extLst>
                <a:ext uri="{FF2B5EF4-FFF2-40B4-BE49-F238E27FC236}">
                  <a16:creationId xmlns:a16="http://schemas.microsoft.com/office/drawing/2014/main" id="{2A2F269B-3FC0-AC44-A99C-7E6D3407514D}"/>
                </a:ext>
              </a:extLst>
            </p:cNvPr>
            <p:cNvSpPr/>
            <p:nvPr/>
          </p:nvSpPr>
          <p:spPr>
            <a:xfrm rot="5400000">
              <a:off x="-1417163" y="1417160"/>
              <a:ext cx="7985052" cy="5150732"/>
            </a:xfrm>
            <a:custGeom>
              <a:avLst/>
              <a:gdLst>
                <a:gd name="connsiteX0" fmla="*/ 0 w 7985052"/>
                <a:gd name="connsiteY0" fmla="*/ 179361 h 5150732"/>
                <a:gd name="connsiteX1" fmla="*/ 0 w 7985052"/>
                <a:gd name="connsiteY1" fmla="*/ 0 h 5150732"/>
                <a:gd name="connsiteX2" fmla="*/ 2834320 w 7985052"/>
                <a:gd name="connsiteY2" fmla="*/ 0 h 5150732"/>
                <a:gd name="connsiteX3" fmla="*/ 7985052 w 7985052"/>
                <a:gd name="connsiteY3" fmla="*/ 5150732 h 5150732"/>
                <a:gd name="connsiteX4" fmla="*/ 4971371 w 7985052"/>
                <a:gd name="connsiteY4" fmla="*/ 5150732 h 5150732"/>
                <a:gd name="connsiteX5" fmla="*/ 0 w 7985052"/>
                <a:gd name="connsiteY5" fmla="*/ 179361 h 5150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985052" h="5150732">
                  <a:moveTo>
                    <a:pt x="0" y="179361"/>
                  </a:moveTo>
                  <a:lnTo>
                    <a:pt x="0" y="0"/>
                  </a:lnTo>
                  <a:lnTo>
                    <a:pt x="2834320" y="0"/>
                  </a:lnTo>
                  <a:lnTo>
                    <a:pt x="7985052" y="5150732"/>
                  </a:lnTo>
                  <a:lnTo>
                    <a:pt x="4971371" y="5150732"/>
                  </a:lnTo>
                  <a:lnTo>
                    <a:pt x="0" y="179361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B40A"/>
                </a:gs>
                <a:gs pos="64000">
                  <a:srgbClr val="F49000"/>
                </a:gs>
              </a:gsLst>
              <a:lin ang="192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RU"/>
            </a:p>
          </p:txBody>
        </p:sp>
      </p:grpSp>
      <p:sp>
        <p:nvSpPr>
          <p:cNvPr id="126" name="Oval 125">
            <a:extLst>
              <a:ext uri="{FF2B5EF4-FFF2-40B4-BE49-F238E27FC236}">
                <a16:creationId xmlns:a16="http://schemas.microsoft.com/office/drawing/2014/main" id="{EF601083-D460-9321-AD67-147AEA5CF815}"/>
              </a:ext>
            </a:extLst>
          </p:cNvPr>
          <p:cNvSpPr/>
          <p:nvPr/>
        </p:nvSpPr>
        <p:spPr>
          <a:xfrm>
            <a:off x="2753213" y="1090771"/>
            <a:ext cx="108000" cy="108000"/>
          </a:xfrm>
          <a:prstGeom prst="ellipse">
            <a:avLst/>
          </a:prstGeom>
          <a:solidFill>
            <a:srgbClr val="FFDE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U"/>
          </a:p>
        </p:txBody>
      </p:sp>
      <p:sp>
        <p:nvSpPr>
          <p:cNvPr id="127" name="Oval 126">
            <a:extLst>
              <a:ext uri="{FF2B5EF4-FFF2-40B4-BE49-F238E27FC236}">
                <a16:creationId xmlns:a16="http://schemas.microsoft.com/office/drawing/2014/main" id="{941F25A6-328F-8856-2E0F-0176D72DBC5A}"/>
              </a:ext>
            </a:extLst>
          </p:cNvPr>
          <p:cNvSpPr/>
          <p:nvPr/>
        </p:nvSpPr>
        <p:spPr>
          <a:xfrm>
            <a:off x="2387453" y="975268"/>
            <a:ext cx="108000" cy="108000"/>
          </a:xfrm>
          <a:prstGeom prst="ellipse">
            <a:avLst/>
          </a:prstGeom>
          <a:solidFill>
            <a:srgbClr val="FFB40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U"/>
          </a:p>
        </p:txBody>
      </p:sp>
      <p:sp>
        <p:nvSpPr>
          <p:cNvPr id="128" name="Oval 127">
            <a:extLst>
              <a:ext uri="{FF2B5EF4-FFF2-40B4-BE49-F238E27FC236}">
                <a16:creationId xmlns:a16="http://schemas.microsoft.com/office/drawing/2014/main" id="{8F25D4A5-8971-7EF1-E8B2-D8F32D5B2CD3}"/>
              </a:ext>
            </a:extLst>
          </p:cNvPr>
          <p:cNvSpPr>
            <a:spLocks noChangeAspect="1"/>
          </p:cNvSpPr>
          <p:nvPr/>
        </p:nvSpPr>
        <p:spPr>
          <a:xfrm>
            <a:off x="3629113" y="1456533"/>
            <a:ext cx="72000" cy="72000"/>
          </a:xfrm>
          <a:prstGeom prst="ellipse">
            <a:avLst/>
          </a:prstGeom>
          <a:solidFill>
            <a:srgbClr val="FFDE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U"/>
          </a:p>
        </p:txBody>
      </p:sp>
      <p:sp>
        <p:nvSpPr>
          <p:cNvPr id="129" name="Oval 128">
            <a:extLst>
              <a:ext uri="{FF2B5EF4-FFF2-40B4-BE49-F238E27FC236}">
                <a16:creationId xmlns:a16="http://schemas.microsoft.com/office/drawing/2014/main" id="{3279FC98-F8CF-721E-2659-FEBF1B2E7B9E}"/>
              </a:ext>
            </a:extLst>
          </p:cNvPr>
          <p:cNvSpPr>
            <a:spLocks noChangeAspect="1"/>
          </p:cNvSpPr>
          <p:nvPr/>
        </p:nvSpPr>
        <p:spPr>
          <a:xfrm>
            <a:off x="3629113" y="4074604"/>
            <a:ext cx="72000" cy="72000"/>
          </a:xfrm>
          <a:prstGeom prst="ellipse">
            <a:avLst/>
          </a:prstGeom>
          <a:solidFill>
            <a:srgbClr val="FFDE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U"/>
          </a:p>
        </p:txBody>
      </p:sp>
      <p:sp>
        <p:nvSpPr>
          <p:cNvPr id="130" name="Oval 129">
            <a:extLst>
              <a:ext uri="{FF2B5EF4-FFF2-40B4-BE49-F238E27FC236}">
                <a16:creationId xmlns:a16="http://schemas.microsoft.com/office/drawing/2014/main" id="{22466745-5EA5-D8AE-64D7-E58DCED8C911}"/>
              </a:ext>
            </a:extLst>
          </p:cNvPr>
          <p:cNvSpPr/>
          <p:nvPr/>
        </p:nvSpPr>
        <p:spPr>
          <a:xfrm>
            <a:off x="3677238" y="3901348"/>
            <a:ext cx="108000" cy="108000"/>
          </a:xfrm>
          <a:prstGeom prst="ellipse">
            <a:avLst/>
          </a:prstGeom>
          <a:solidFill>
            <a:srgbClr val="FFDE00">
              <a:alpha val="8011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U"/>
          </a:p>
        </p:txBody>
      </p:sp>
      <p:sp>
        <p:nvSpPr>
          <p:cNvPr id="131" name="Oval 130">
            <a:extLst>
              <a:ext uri="{FF2B5EF4-FFF2-40B4-BE49-F238E27FC236}">
                <a16:creationId xmlns:a16="http://schemas.microsoft.com/office/drawing/2014/main" id="{8E5ECFA2-5641-575E-CBA1-4946FE7EE993}"/>
              </a:ext>
            </a:extLst>
          </p:cNvPr>
          <p:cNvSpPr/>
          <p:nvPr/>
        </p:nvSpPr>
        <p:spPr>
          <a:xfrm>
            <a:off x="4240316" y="3169828"/>
            <a:ext cx="108000" cy="108000"/>
          </a:xfrm>
          <a:prstGeom prst="ellipse">
            <a:avLst/>
          </a:prstGeom>
          <a:solidFill>
            <a:srgbClr val="FFB40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U"/>
          </a:p>
        </p:txBody>
      </p:sp>
      <p:sp>
        <p:nvSpPr>
          <p:cNvPr id="132" name="Oval 131">
            <a:extLst>
              <a:ext uri="{FF2B5EF4-FFF2-40B4-BE49-F238E27FC236}">
                <a16:creationId xmlns:a16="http://schemas.microsoft.com/office/drawing/2014/main" id="{8AA11FEE-A596-B667-1A26-7CA4A4246F68}"/>
              </a:ext>
            </a:extLst>
          </p:cNvPr>
          <p:cNvSpPr/>
          <p:nvPr/>
        </p:nvSpPr>
        <p:spPr>
          <a:xfrm>
            <a:off x="4447260" y="3054325"/>
            <a:ext cx="108000" cy="108000"/>
          </a:xfrm>
          <a:prstGeom prst="ellipse">
            <a:avLst/>
          </a:prstGeom>
          <a:solidFill>
            <a:srgbClr val="FFDE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U"/>
          </a:p>
        </p:txBody>
      </p:sp>
      <p:sp>
        <p:nvSpPr>
          <p:cNvPr id="133" name="Oval 132">
            <a:extLst>
              <a:ext uri="{FF2B5EF4-FFF2-40B4-BE49-F238E27FC236}">
                <a16:creationId xmlns:a16="http://schemas.microsoft.com/office/drawing/2014/main" id="{02E57056-4A99-DBD6-8E16-E532906013EF}"/>
              </a:ext>
            </a:extLst>
          </p:cNvPr>
          <p:cNvSpPr/>
          <p:nvPr/>
        </p:nvSpPr>
        <p:spPr>
          <a:xfrm>
            <a:off x="923394" y="1282989"/>
            <a:ext cx="180000" cy="180000"/>
          </a:xfrm>
          <a:prstGeom prst="ellipse">
            <a:avLst/>
          </a:prstGeom>
          <a:solidFill>
            <a:srgbClr val="FFDE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U"/>
          </a:p>
        </p:txBody>
      </p:sp>
      <p:sp>
        <p:nvSpPr>
          <p:cNvPr id="134" name="Oval 133">
            <a:extLst>
              <a:ext uri="{FF2B5EF4-FFF2-40B4-BE49-F238E27FC236}">
                <a16:creationId xmlns:a16="http://schemas.microsoft.com/office/drawing/2014/main" id="{C7FB8282-829E-4D66-B60A-CA00EFB4AE4C}"/>
              </a:ext>
            </a:extLst>
          </p:cNvPr>
          <p:cNvSpPr/>
          <p:nvPr/>
        </p:nvSpPr>
        <p:spPr>
          <a:xfrm>
            <a:off x="3887975" y="3944375"/>
            <a:ext cx="180000" cy="180000"/>
          </a:xfrm>
          <a:prstGeom prst="ellipse">
            <a:avLst/>
          </a:prstGeom>
          <a:solidFill>
            <a:srgbClr val="FFDE00">
              <a:alpha val="50175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U"/>
          </a:p>
        </p:txBody>
      </p:sp>
      <p:sp>
        <p:nvSpPr>
          <p:cNvPr id="135" name="Oval 134">
            <a:extLst>
              <a:ext uri="{FF2B5EF4-FFF2-40B4-BE49-F238E27FC236}">
                <a16:creationId xmlns:a16="http://schemas.microsoft.com/office/drawing/2014/main" id="{7217E5D7-C077-3C67-0483-8133E9DDA20C}"/>
              </a:ext>
            </a:extLst>
          </p:cNvPr>
          <p:cNvSpPr>
            <a:spLocks noChangeAspect="1"/>
          </p:cNvSpPr>
          <p:nvPr/>
        </p:nvSpPr>
        <p:spPr>
          <a:xfrm>
            <a:off x="1679096" y="4160126"/>
            <a:ext cx="144000" cy="144000"/>
          </a:xfrm>
          <a:prstGeom prst="ellipse">
            <a:avLst/>
          </a:prstGeom>
          <a:solidFill>
            <a:srgbClr val="FFDE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U"/>
          </a:p>
        </p:txBody>
      </p:sp>
      <p:sp>
        <p:nvSpPr>
          <p:cNvPr id="136" name="Oval 135">
            <a:extLst>
              <a:ext uri="{FF2B5EF4-FFF2-40B4-BE49-F238E27FC236}">
                <a16:creationId xmlns:a16="http://schemas.microsoft.com/office/drawing/2014/main" id="{F6DF1686-0D03-8A64-B6BB-20912EF174EB}"/>
              </a:ext>
            </a:extLst>
          </p:cNvPr>
          <p:cNvSpPr>
            <a:spLocks noChangeAspect="1"/>
          </p:cNvSpPr>
          <p:nvPr/>
        </p:nvSpPr>
        <p:spPr>
          <a:xfrm>
            <a:off x="2055382" y="4252672"/>
            <a:ext cx="72000" cy="72000"/>
          </a:xfrm>
          <a:prstGeom prst="ellipse">
            <a:avLst/>
          </a:prstGeom>
          <a:solidFill>
            <a:srgbClr val="FFDE00">
              <a:alpha val="50175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U"/>
          </a:p>
        </p:txBody>
      </p:sp>
      <p:sp>
        <p:nvSpPr>
          <p:cNvPr id="137" name="Oval 136">
            <a:extLst>
              <a:ext uri="{FF2B5EF4-FFF2-40B4-BE49-F238E27FC236}">
                <a16:creationId xmlns:a16="http://schemas.microsoft.com/office/drawing/2014/main" id="{5BBE5A86-0E4F-6E48-4A84-87255B22EC22}"/>
              </a:ext>
            </a:extLst>
          </p:cNvPr>
          <p:cNvSpPr/>
          <p:nvPr/>
        </p:nvSpPr>
        <p:spPr>
          <a:xfrm>
            <a:off x="1044729" y="3487462"/>
            <a:ext cx="108000" cy="108000"/>
          </a:xfrm>
          <a:prstGeom prst="ellipse">
            <a:avLst/>
          </a:prstGeom>
          <a:solidFill>
            <a:srgbClr val="FFB40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U"/>
          </a:p>
        </p:txBody>
      </p:sp>
      <p:sp>
        <p:nvSpPr>
          <p:cNvPr id="125" name="back circle">
            <a:extLst>
              <a:ext uri="{FF2B5EF4-FFF2-40B4-BE49-F238E27FC236}">
                <a16:creationId xmlns:a16="http://schemas.microsoft.com/office/drawing/2014/main" id="{3E6E9C04-3A37-0E53-051B-2562E8A9C724}"/>
              </a:ext>
            </a:extLst>
          </p:cNvPr>
          <p:cNvSpPr/>
          <p:nvPr/>
        </p:nvSpPr>
        <p:spPr>
          <a:xfrm>
            <a:off x="1089459" y="1268910"/>
            <a:ext cx="2964581" cy="2964581"/>
          </a:xfrm>
          <a:prstGeom prst="ellipse">
            <a:avLst/>
          </a:prstGeom>
          <a:noFill/>
          <a:ln w="76200">
            <a:solidFill>
              <a:srgbClr val="FFEC6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U"/>
          </a:p>
        </p:txBody>
      </p:sp>
      <p:sp>
        <p:nvSpPr>
          <p:cNvPr id="111" name="tale feather middle">
            <a:extLst>
              <a:ext uri="{FF2B5EF4-FFF2-40B4-BE49-F238E27FC236}">
                <a16:creationId xmlns:a16="http://schemas.microsoft.com/office/drawing/2014/main" id="{ED4565D5-82A5-9F05-ECE1-E2B01EFDEE21}"/>
              </a:ext>
            </a:extLst>
          </p:cNvPr>
          <p:cNvSpPr/>
          <p:nvPr/>
        </p:nvSpPr>
        <p:spPr>
          <a:xfrm>
            <a:off x="2346082" y="3290194"/>
            <a:ext cx="444370" cy="1327565"/>
          </a:xfrm>
          <a:custGeom>
            <a:avLst/>
            <a:gdLst>
              <a:gd name="connsiteX0" fmla="*/ 222987 w 444370"/>
              <a:gd name="connsiteY0" fmla="*/ 286 h 1327565"/>
              <a:gd name="connsiteX1" fmla="*/ 222987 w 444370"/>
              <a:gd name="connsiteY1" fmla="*/ 0 h 1327565"/>
              <a:gd name="connsiteX2" fmla="*/ 222185 w 444370"/>
              <a:gd name="connsiteY2" fmla="*/ 172 h 1327565"/>
              <a:gd name="connsiteX3" fmla="*/ 221384 w 444370"/>
              <a:gd name="connsiteY3" fmla="*/ 0 h 1327565"/>
              <a:gd name="connsiteX4" fmla="*/ 221384 w 444370"/>
              <a:gd name="connsiteY4" fmla="*/ 286 h 1327565"/>
              <a:gd name="connsiteX5" fmla="*/ 148695 w 444370"/>
              <a:gd name="connsiteY5" fmla="*/ 1253262 h 1327565"/>
              <a:gd name="connsiteX6" fmla="*/ 221384 w 444370"/>
              <a:gd name="connsiteY6" fmla="*/ 1327452 h 1327565"/>
              <a:gd name="connsiteX7" fmla="*/ 221384 w 444370"/>
              <a:gd name="connsiteY7" fmla="*/ 1327566 h 1327565"/>
              <a:gd name="connsiteX8" fmla="*/ 222185 w 444370"/>
              <a:gd name="connsiteY8" fmla="*/ 1327566 h 1327565"/>
              <a:gd name="connsiteX9" fmla="*/ 222987 w 444370"/>
              <a:gd name="connsiteY9" fmla="*/ 1327566 h 1327565"/>
              <a:gd name="connsiteX10" fmla="*/ 222987 w 444370"/>
              <a:gd name="connsiteY10" fmla="*/ 1327452 h 1327565"/>
              <a:gd name="connsiteX11" fmla="*/ 295676 w 444370"/>
              <a:gd name="connsiteY11" fmla="*/ 1253262 h 1327565"/>
              <a:gd name="connsiteX12" fmla="*/ 222987 w 444370"/>
              <a:gd name="connsiteY12" fmla="*/ 286 h 1327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44370" h="1327565">
                <a:moveTo>
                  <a:pt x="222987" y="286"/>
                </a:moveTo>
                <a:lnTo>
                  <a:pt x="222987" y="0"/>
                </a:lnTo>
                <a:cubicBezTo>
                  <a:pt x="222987" y="0"/>
                  <a:pt x="222415" y="114"/>
                  <a:pt x="222185" y="172"/>
                </a:cubicBezTo>
                <a:cubicBezTo>
                  <a:pt x="221899" y="172"/>
                  <a:pt x="221613" y="0"/>
                  <a:pt x="221384" y="0"/>
                </a:cubicBezTo>
                <a:lnTo>
                  <a:pt x="221384" y="286"/>
                </a:lnTo>
                <a:cubicBezTo>
                  <a:pt x="172924" y="12651"/>
                  <a:pt x="-202892" y="544971"/>
                  <a:pt x="148695" y="1253262"/>
                </a:cubicBezTo>
                <a:cubicBezTo>
                  <a:pt x="166681" y="1289498"/>
                  <a:pt x="181631" y="1326421"/>
                  <a:pt x="221384" y="1327452"/>
                </a:cubicBezTo>
                <a:lnTo>
                  <a:pt x="221384" y="1327566"/>
                </a:lnTo>
                <a:cubicBezTo>
                  <a:pt x="221384" y="1327566"/>
                  <a:pt x="221899" y="1327566"/>
                  <a:pt x="222185" y="1327566"/>
                </a:cubicBezTo>
                <a:cubicBezTo>
                  <a:pt x="222472" y="1327566"/>
                  <a:pt x="222701" y="1327566"/>
                  <a:pt x="222987" y="1327566"/>
                </a:cubicBezTo>
                <a:lnTo>
                  <a:pt x="222987" y="1327452"/>
                </a:lnTo>
                <a:cubicBezTo>
                  <a:pt x="262740" y="1326421"/>
                  <a:pt x="277690" y="1289498"/>
                  <a:pt x="295676" y="1253262"/>
                </a:cubicBezTo>
                <a:cubicBezTo>
                  <a:pt x="647262" y="545028"/>
                  <a:pt x="271446" y="12651"/>
                  <a:pt x="222987" y="286"/>
                </a:cubicBezTo>
                <a:close/>
              </a:path>
            </a:pathLst>
          </a:custGeom>
          <a:solidFill>
            <a:srgbClr val="FFDE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RU"/>
          </a:p>
        </p:txBody>
      </p:sp>
      <p:grpSp>
        <p:nvGrpSpPr>
          <p:cNvPr id="43" name="tale feather left">
            <a:extLst>
              <a:ext uri="{FF2B5EF4-FFF2-40B4-BE49-F238E27FC236}">
                <a16:creationId xmlns:a16="http://schemas.microsoft.com/office/drawing/2014/main" id="{79FBAD83-8A82-8618-9637-317F56F849BF}"/>
              </a:ext>
            </a:extLst>
          </p:cNvPr>
          <p:cNvGrpSpPr/>
          <p:nvPr/>
        </p:nvGrpSpPr>
        <p:grpSpPr>
          <a:xfrm>
            <a:off x="1089459" y="1268910"/>
            <a:ext cx="2964581" cy="2964581"/>
            <a:chOff x="1089459" y="5331124"/>
            <a:chExt cx="2964581" cy="2964581"/>
          </a:xfrm>
        </p:grpSpPr>
        <p:sp>
          <p:nvSpPr>
            <p:cNvPr id="113" name="Freeform 112">
              <a:extLst>
                <a:ext uri="{FF2B5EF4-FFF2-40B4-BE49-F238E27FC236}">
                  <a16:creationId xmlns:a16="http://schemas.microsoft.com/office/drawing/2014/main" id="{213CDAE1-A170-C725-4409-34F89D745D1E}"/>
                </a:ext>
              </a:extLst>
            </p:cNvPr>
            <p:cNvSpPr/>
            <p:nvPr/>
          </p:nvSpPr>
          <p:spPr>
            <a:xfrm>
              <a:off x="2004750" y="7410569"/>
              <a:ext cx="556071" cy="777270"/>
            </a:xfrm>
            <a:custGeom>
              <a:avLst/>
              <a:gdLst>
                <a:gd name="connsiteX0" fmla="*/ 556072 w 556071"/>
                <a:gd name="connsiteY0" fmla="*/ 487097 h 777270"/>
                <a:gd name="connsiteX1" fmla="*/ 45303 w 556071"/>
                <a:gd name="connsiteY1" fmla="*/ 777271 h 777270"/>
                <a:gd name="connsiteX2" fmla="*/ 1083 w 556071"/>
                <a:gd name="connsiteY2" fmla="*/ 733078 h 777270"/>
                <a:gd name="connsiteX3" fmla="*/ 292067 w 556071"/>
                <a:gd name="connsiteY3" fmla="*/ 0 h 777270"/>
                <a:gd name="connsiteX4" fmla="*/ 556072 w 556071"/>
                <a:gd name="connsiteY4" fmla="*/ 487039 h 777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6071" h="777270">
                  <a:moveTo>
                    <a:pt x="556072" y="487097"/>
                  </a:moveTo>
                  <a:cubicBezTo>
                    <a:pt x="255407" y="777271"/>
                    <a:pt x="69705" y="777271"/>
                    <a:pt x="45303" y="777271"/>
                  </a:cubicBezTo>
                  <a:cubicBezTo>
                    <a:pt x="20902" y="777271"/>
                    <a:pt x="-5733" y="756491"/>
                    <a:pt x="1083" y="733078"/>
                  </a:cubicBezTo>
                  <a:cubicBezTo>
                    <a:pt x="108770" y="364192"/>
                    <a:pt x="292067" y="0"/>
                    <a:pt x="292067" y="0"/>
                  </a:cubicBezTo>
                  <a:lnTo>
                    <a:pt x="556072" y="487039"/>
                  </a:lnTo>
                  <a:close/>
                </a:path>
              </a:pathLst>
            </a:custGeom>
            <a:solidFill>
              <a:srgbClr val="FFDE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U"/>
            </a:p>
          </p:txBody>
        </p:sp>
        <p:sp>
          <p:nvSpPr>
            <p:cNvPr id="42" name="rih circle">
              <a:extLst>
                <a:ext uri="{FF2B5EF4-FFF2-40B4-BE49-F238E27FC236}">
                  <a16:creationId xmlns:a16="http://schemas.microsoft.com/office/drawing/2014/main" id="{BF2D57AD-BA98-7837-D4C0-A5357FC86481}"/>
                </a:ext>
              </a:extLst>
            </p:cNvPr>
            <p:cNvSpPr/>
            <p:nvPr/>
          </p:nvSpPr>
          <p:spPr>
            <a:xfrm>
              <a:off x="1089459" y="5331124"/>
              <a:ext cx="2964581" cy="2964581"/>
            </a:xfrm>
            <a:prstGeom prst="ellipse">
              <a:avLst/>
            </a:prstGeom>
            <a:noFill/>
            <a:ln w="76200">
              <a:solidFill>
                <a:srgbClr val="FFEC64">
                  <a:alpha val="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</p:grpSp>
      <p:grpSp>
        <p:nvGrpSpPr>
          <p:cNvPr id="46" name="tale feather right">
            <a:extLst>
              <a:ext uri="{FF2B5EF4-FFF2-40B4-BE49-F238E27FC236}">
                <a16:creationId xmlns:a16="http://schemas.microsoft.com/office/drawing/2014/main" id="{42AF62C4-C2BE-529E-24E3-C3B192E3C3C1}"/>
              </a:ext>
            </a:extLst>
          </p:cNvPr>
          <p:cNvGrpSpPr/>
          <p:nvPr/>
        </p:nvGrpSpPr>
        <p:grpSpPr>
          <a:xfrm>
            <a:off x="1089459" y="1268910"/>
            <a:ext cx="2964581" cy="2964581"/>
            <a:chOff x="1089459" y="5331124"/>
            <a:chExt cx="2964581" cy="2964581"/>
          </a:xfrm>
        </p:grpSpPr>
        <p:sp>
          <p:nvSpPr>
            <p:cNvPr id="114" name="Freeform 113">
              <a:extLst>
                <a:ext uri="{FF2B5EF4-FFF2-40B4-BE49-F238E27FC236}">
                  <a16:creationId xmlns:a16="http://schemas.microsoft.com/office/drawing/2014/main" id="{0790D126-2CDB-0E38-2998-68CA436E7DF6}"/>
                </a:ext>
              </a:extLst>
            </p:cNvPr>
            <p:cNvSpPr/>
            <p:nvPr/>
          </p:nvSpPr>
          <p:spPr>
            <a:xfrm>
              <a:off x="2575714" y="7410569"/>
              <a:ext cx="556071" cy="777270"/>
            </a:xfrm>
            <a:custGeom>
              <a:avLst/>
              <a:gdLst>
                <a:gd name="connsiteX0" fmla="*/ 0 w 556071"/>
                <a:gd name="connsiteY0" fmla="*/ 487097 h 777270"/>
                <a:gd name="connsiteX1" fmla="*/ 510768 w 556071"/>
                <a:gd name="connsiteY1" fmla="*/ 777271 h 777270"/>
                <a:gd name="connsiteX2" fmla="*/ 554989 w 556071"/>
                <a:gd name="connsiteY2" fmla="*/ 733078 h 777270"/>
                <a:gd name="connsiteX3" fmla="*/ 264005 w 556071"/>
                <a:gd name="connsiteY3" fmla="*/ 0 h 777270"/>
                <a:gd name="connsiteX4" fmla="*/ 0 w 556071"/>
                <a:gd name="connsiteY4" fmla="*/ 487039 h 777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6071" h="777270">
                  <a:moveTo>
                    <a:pt x="0" y="487097"/>
                  </a:moveTo>
                  <a:cubicBezTo>
                    <a:pt x="300664" y="777271"/>
                    <a:pt x="486367" y="777271"/>
                    <a:pt x="510768" y="777271"/>
                  </a:cubicBezTo>
                  <a:cubicBezTo>
                    <a:pt x="535170" y="777271"/>
                    <a:pt x="561805" y="756491"/>
                    <a:pt x="554989" y="733078"/>
                  </a:cubicBezTo>
                  <a:cubicBezTo>
                    <a:pt x="447302" y="364192"/>
                    <a:pt x="264005" y="0"/>
                    <a:pt x="264005" y="0"/>
                  </a:cubicBezTo>
                  <a:lnTo>
                    <a:pt x="0" y="487039"/>
                  </a:lnTo>
                  <a:close/>
                </a:path>
              </a:pathLst>
            </a:custGeom>
            <a:solidFill>
              <a:srgbClr val="FFDE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U"/>
            </a:p>
          </p:txBody>
        </p:sp>
        <p:sp>
          <p:nvSpPr>
            <p:cNvPr id="44" name="rig circle">
              <a:extLst>
                <a:ext uri="{FF2B5EF4-FFF2-40B4-BE49-F238E27FC236}">
                  <a16:creationId xmlns:a16="http://schemas.microsoft.com/office/drawing/2014/main" id="{40F67BE1-0270-5177-2A79-BBE2F842617E}"/>
                </a:ext>
              </a:extLst>
            </p:cNvPr>
            <p:cNvSpPr/>
            <p:nvPr/>
          </p:nvSpPr>
          <p:spPr>
            <a:xfrm>
              <a:off x="1089459" y="5331124"/>
              <a:ext cx="2964581" cy="2964581"/>
            </a:xfrm>
            <a:prstGeom prst="ellipse">
              <a:avLst/>
            </a:prstGeom>
            <a:noFill/>
            <a:ln w="76200">
              <a:solidFill>
                <a:srgbClr val="FFEC64">
                  <a:alpha val="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</p:grpSp>
      <p:sp>
        <p:nvSpPr>
          <p:cNvPr id="96" name="body base yellow">
            <a:extLst>
              <a:ext uri="{FF2B5EF4-FFF2-40B4-BE49-F238E27FC236}">
                <a16:creationId xmlns:a16="http://schemas.microsoft.com/office/drawing/2014/main" id="{243C960B-3272-3F2C-A484-CA967309651F}"/>
              </a:ext>
            </a:extLst>
          </p:cNvPr>
          <p:cNvSpPr/>
          <p:nvPr/>
        </p:nvSpPr>
        <p:spPr>
          <a:xfrm>
            <a:off x="1706447" y="1636438"/>
            <a:ext cx="1736337" cy="1996472"/>
          </a:xfrm>
          <a:custGeom>
            <a:avLst/>
            <a:gdLst>
              <a:gd name="connsiteX0" fmla="*/ 868140 w 1736337"/>
              <a:gd name="connsiteY0" fmla="*/ 1996473 h 1996472"/>
              <a:gd name="connsiteX1" fmla="*/ 802 w 1736337"/>
              <a:gd name="connsiteY1" fmla="*/ 1183194 h 1996472"/>
              <a:gd name="connsiteX2" fmla="*/ 401 w 1736337"/>
              <a:gd name="connsiteY2" fmla="*/ 1176611 h 1996472"/>
              <a:gd name="connsiteX3" fmla="*/ 0 w 1736337"/>
              <a:gd name="connsiteY3" fmla="*/ 403634 h 1996472"/>
              <a:gd name="connsiteX4" fmla="*/ 859 w 1736337"/>
              <a:gd name="connsiteY4" fmla="*/ 394074 h 1996472"/>
              <a:gd name="connsiteX5" fmla="*/ 139535 w 1736337"/>
              <a:gd name="connsiteY5" fmla="*/ 114146 h 1996472"/>
              <a:gd name="connsiteX6" fmla="*/ 432867 w 1736337"/>
              <a:gd name="connsiteY6" fmla="*/ 0 h 1996472"/>
              <a:gd name="connsiteX7" fmla="*/ 697559 w 1736337"/>
              <a:gd name="connsiteY7" fmla="*/ 70697 h 1996472"/>
              <a:gd name="connsiteX8" fmla="*/ 868197 w 1736337"/>
              <a:gd name="connsiteY8" fmla="*/ 123592 h 1996472"/>
              <a:gd name="connsiteX9" fmla="*/ 1038836 w 1736337"/>
              <a:gd name="connsiteY9" fmla="*/ 70697 h 1996472"/>
              <a:gd name="connsiteX10" fmla="*/ 1303528 w 1736337"/>
              <a:gd name="connsiteY10" fmla="*/ 0 h 1996472"/>
              <a:gd name="connsiteX11" fmla="*/ 1596860 w 1736337"/>
              <a:gd name="connsiteY11" fmla="*/ 114146 h 1996472"/>
              <a:gd name="connsiteX12" fmla="*/ 1735478 w 1736337"/>
              <a:gd name="connsiteY12" fmla="*/ 394017 h 1996472"/>
              <a:gd name="connsiteX13" fmla="*/ 1736338 w 1736337"/>
              <a:gd name="connsiteY13" fmla="*/ 403576 h 1996472"/>
              <a:gd name="connsiteX14" fmla="*/ 1735937 w 1736337"/>
              <a:gd name="connsiteY14" fmla="*/ 1176554 h 1996472"/>
              <a:gd name="connsiteX15" fmla="*/ 1735536 w 1736337"/>
              <a:gd name="connsiteY15" fmla="*/ 1183137 h 1996472"/>
              <a:gd name="connsiteX16" fmla="*/ 868197 w 1736337"/>
              <a:gd name="connsiteY16" fmla="*/ 1996415 h 19964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736337" h="1996472">
                <a:moveTo>
                  <a:pt x="868140" y="1996473"/>
                </a:moveTo>
                <a:cubicBezTo>
                  <a:pt x="410585" y="1996473"/>
                  <a:pt x="29614" y="1639265"/>
                  <a:pt x="802" y="1183194"/>
                </a:cubicBezTo>
                <a:lnTo>
                  <a:pt x="401" y="1176611"/>
                </a:lnTo>
                <a:lnTo>
                  <a:pt x="0" y="403634"/>
                </a:lnTo>
                <a:lnTo>
                  <a:pt x="859" y="394074"/>
                </a:lnTo>
                <a:cubicBezTo>
                  <a:pt x="10654" y="286625"/>
                  <a:pt x="59858" y="187248"/>
                  <a:pt x="139535" y="114146"/>
                </a:cubicBezTo>
                <a:cubicBezTo>
                  <a:pt x="219727" y="40529"/>
                  <a:pt x="323920" y="0"/>
                  <a:pt x="432867" y="0"/>
                </a:cubicBezTo>
                <a:cubicBezTo>
                  <a:pt x="528697" y="0"/>
                  <a:pt x="614503" y="35950"/>
                  <a:pt x="697559" y="70697"/>
                </a:cubicBezTo>
                <a:cubicBezTo>
                  <a:pt x="759651" y="96687"/>
                  <a:pt x="823863" y="123592"/>
                  <a:pt x="868197" y="123592"/>
                </a:cubicBezTo>
                <a:cubicBezTo>
                  <a:pt x="912532" y="123592"/>
                  <a:pt x="976744" y="96687"/>
                  <a:pt x="1038836" y="70697"/>
                </a:cubicBezTo>
                <a:cubicBezTo>
                  <a:pt x="1121892" y="35950"/>
                  <a:pt x="1207698" y="0"/>
                  <a:pt x="1303528" y="0"/>
                </a:cubicBezTo>
                <a:cubicBezTo>
                  <a:pt x="1412475" y="0"/>
                  <a:pt x="1516668" y="40529"/>
                  <a:pt x="1596860" y="114146"/>
                </a:cubicBezTo>
                <a:cubicBezTo>
                  <a:pt x="1676480" y="187248"/>
                  <a:pt x="1725741" y="286625"/>
                  <a:pt x="1735478" y="394017"/>
                </a:cubicBezTo>
                <a:lnTo>
                  <a:pt x="1736338" y="403576"/>
                </a:lnTo>
                <a:lnTo>
                  <a:pt x="1735937" y="1176554"/>
                </a:lnTo>
                <a:lnTo>
                  <a:pt x="1735536" y="1183137"/>
                </a:lnTo>
                <a:cubicBezTo>
                  <a:pt x="1706724" y="1639207"/>
                  <a:pt x="1325753" y="1996415"/>
                  <a:pt x="868197" y="1996415"/>
                </a:cubicBezTo>
                <a:close/>
              </a:path>
            </a:pathLst>
          </a:custGeom>
          <a:solidFill>
            <a:srgbClr val="FFDE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RU"/>
          </a:p>
        </p:txBody>
      </p:sp>
      <p:grpSp>
        <p:nvGrpSpPr>
          <p:cNvPr id="30" name="right feather 01">
            <a:extLst>
              <a:ext uri="{FF2B5EF4-FFF2-40B4-BE49-F238E27FC236}">
                <a16:creationId xmlns:a16="http://schemas.microsoft.com/office/drawing/2014/main" id="{67B42E68-E19D-807B-7673-653F9499B59C}"/>
              </a:ext>
            </a:extLst>
          </p:cNvPr>
          <p:cNvGrpSpPr/>
          <p:nvPr/>
        </p:nvGrpSpPr>
        <p:grpSpPr>
          <a:xfrm>
            <a:off x="1089459" y="1268910"/>
            <a:ext cx="2964581" cy="2964581"/>
            <a:chOff x="1089459" y="5331124"/>
            <a:chExt cx="2964581" cy="2964581"/>
          </a:xfrm>
        </p:grpSpPr>
        <p:sp>
          <p:nvSpPr>
            <p:cNvPr id="116" name="Freeform 115">
              <a:extLst>
                <a:ext uri="{FF2B5EF4-FFF2-40B4-BE49-F238E27FC236}">
                  <a16:creationId xmlns:a16="http://schemas.microsoft.com/office/drawing/2014/main" id="{01EB1D10-2AD8-5B11-062E-27F9A73AEB1B}"/>
                </a:ext>
              </a:extLst>
            </p:cNvPr>
            <p:cNvSpPr/>
            <p:nvPr/>
          </p:nvSpPr>
          <p:spPr>
            <a:xfrm>
              <a:off x="3095437" y="5704043"/>
              <a:ext cx="833485" cy="1189952"/>
            </a:xfrm>
            <a:custGeom>
              <a:avLst/>
              <a:gdLst>
                <a:gd name="connsiteX0" fmla="*/ 833486 w 833485"/>
                <a:gd name="connsiteY0" fmla="*/ 58451 h 1189952"/>
                <a:gd name="connsiteX1" fmla="*/ 249742 w 833485"/>
                <a:gd name="connsiteY1" fmla="*/ 1189953 h 1189952"/>
                <a:gd name="connsiteX2" fmla="*/ 0 w 833485"/>
                <a:gd name="connsiteY2" fmla="*/ 493626 h 1189952"/>
                <a:gd name="connsiteX3" fmla="*/ 775976 w 833485"/>
                <a:gd name="connsiteY3" fmla="*/ 977 h 1189952"/>
                <a:gd name="connsiteX4" fmla="*/ 833486 w 833485"/>
                <a:gd name="connsiteY4" fmla="*/ 58451 h 1189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3485" h="1189952">
                  <a:moveTo>
                    <a:pt x="833486" y="58451"/>
                  </a:moveTo>
                  <a:cubicBezTo>
                    <a:pt x="833486" y="90222"/>
                    <a:pt x="704147" y="681046"/>
                    <a:pt x="249742" y="1189953"/>
                  </a:cubicBezTo>
                  <a:lnTo>
                    <a:pt x="0" y="493626"/>
                  </a:lnTo>
                  <a:cubicBezTo>
                    <a:pt x="322660" y="269055"/>
                    <a:pt x="744873" y="7331"/>
                    <a:pt x="775976" y="977"/>
                  </a:cubicBezTo>
                  <a:cubicBezTo>
                    <a:pt x="810630" y="-6122"/>
                    <a:pt x="833486" y="26737"/>
                    <a:pt x="833486" y="58451"/>
                  </a:cubicBezTo>
                  <a:close/>
                </a:path>
              </a:pathLst>
            </a:custGeom>
            <a:solidFill>
              <a:srgbClr val="FFDE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U" dirty="0"/>
            </a:p>
          </p:txBody>
        </p:sp>
        <p:sp>
          <p:nvSpPr>
            <p:cNvPr id="29" name="rig circle">
              <a:extLst>
                <a:ext uri="{FF2B5EF4-FFF2-40B4-BE49-F238E27FC236}">
                  <a16:creationId xmlns:a16="http://schemas.microsoft.com/office/drawing/2014/main" id="{C49C5591-A091-1E9C-C689-98A87A1F26BE}"/>
                </a:ext>
              </a:extLst>
            </p:cNvPr>
            <p:cNvSpPr/>
            <p:nvPr/>
          </p:nvSpPr>
          <p:spPr>
            <a:xfrm>
              <a:off x="1089459" y="5331124"/>
              <a:ext cx="2964581" cy="2964581"/>
            </a:xfrm>
            <a:prstGeom prst="ellipse">
              <a:avLst/>
            </a:prstGeom>
            <a:noFill/>
            <a:ln w="76200">
              <a:solidFill>
                <a:srgbClr val="FFEC64">
                  <a:alpha val="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</p:grpSp>
      <p:grpSp>
        <p:nvGrpSpPr>
          <p:cNvPr id="37" name="right feather 02">
            <a:extLst>
              <a:ext uri="{FF2B5EF4-FFF2-40B4-BE49-F238E27FC236}">
                <a16:creationId xmlns:a16="http://schemas.microsoft.com/office/drawing/2014/main" id="{FC566CD7-D7C1-ADD5-1E34-15563BB18493}"/>
              </a:ext>
            </a:extLst>
          </p:cNvPr>
          <p:cNvGrpSpPr/>
          <p:nvPr/>
        </p:nvGrpSpPr>
        <p:grpSpPr>
          <a:xfrm>
            <a:off x="1089459" y="1268910"/>
            <a:ext cx="3816493" cy="2964581"/>
            <a:chOff x="1089459" y="5331124"/>
            <a:chExt cx="3816493" cy="2964581"/>
          </a:xfrm>
        </p:grpSpPr>
        <p:sp>
          <p:nvSpPr>
            <p:cNvPr id="117" name="Freeform 116">
              <a:extLst>
                <a:ext uri="{FF2B5EF4-FFF2-40B4-BE49-F238E27FC236}">
                  <a16:creationId xmlns:a16="http://schemas.microsoft.com/office/drawing/2014/main" id="{EF86C708-B3FA-73C6-739C-334BFB668868}"/>
                </a:ext>
              </a:extLst>
            </p:cNvPr>
            <p:cNvSpPr/>
            <p:nvPr/>
          </p:nvSpPr>
          <p:spPr>
            <a:xfrm>
              <a:off x="3095437" y="5578795"/>
              <a:ext cx="1810515" cy="1434155"/>
            </a:xfrm>
            <a:custGeom>
              <a:avLst/>
              <a:gdLst>
                <a:gd name="connsiteX0" fmla="*/ 1810516 w 1810515"/>
                <a:gd name="connsiteY0" fmla="*/ 57474 h 1434155"/>
                <a:gd name="connsiteX1" fmla="*/ 224939 w 1810515"/>
                <a:gd name="connsiteY1" fmla="*/ 1434156 h 1434155"/>
                <a:gd name="connsiteX2" fmla="*/ 0 w 1810515"/>
                <a:gd name="connsiteY2" fmla="*/ 618874 h 1434155"/>
                <a:gd name="connsiteX3" fmla="*/ 1753006 w 1810515"/>
                <a:gd name="connsiteY3" fmla="*/ 0 h 1434155"/>
                <a:gd name="connsiteX4" fmla="*/ 1810516 w 1810515"/>
                <a:gd name="connsiteY4" fmla="*/ 57474 h 1434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10515" h="1434155">
                  <a:moveTo>
                    <a:pt x="1810516" y="57474"/>
                  </a:moveTo>
                  <a:cubicBezTo>
                    <a:pt x="1810516" y="89245"/>
                    <a:pt x="1743555" y="797707"/>
                    <a:pt x="224939" y="1434156"/>
                  </a:cubicBezTo>
                  <a:cubicBezTo>
                    <a:pt x="224939" y="1434156"/>
                    <a:pt x="91706" y="780477"/>
                    <a:pt x="0" y="618874"/>
                  </a:cubicBezTo>
                  <a:cubicBezTo>
                    <a:pt x="716118" y="349251"/>
                    <a:pt x="1721216" y="0"/>
                    <a:pt x="1753006" y="0"/>
                  </a:cubicBezTo>
                  <a:cubicBezTo>
                    <a:pt x="1784797" y="0"/>
                    <a:pt x="1810516" y="25760"/>
                    <a:pt x="1810516" y="57474"/>
                  </a:cubicBezTo>
                  <a:close/>
                </a:path>
              </a:pathLst>
            </a:custGeom>
            <a:solidFill>
              <a:srgbClr val="FFDE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U" dirty="0"/>
            </a:p>
          </p:txBody>
        </p:sp>
        <p:sp>
          <p:nvSpPr>
            <p:cNvPr id="34" name="rig circle">
              <a:extLst>
                <a:ext uri="{FF2B5EF4-FFF2-40B4-BE49-F238E27FC236}">
                  <a16:creationId xmlns:a16="http://schemas.microsoft.com/office/drawing/2014/main" id="{042A8B11-F914-D77C-BE93-3BF0D1DDCEC1}"/>
                </a:ext>
              </a:extLst>
            </p:cNvPr>
            <p:cNvSpPr/>
            <p:nvPr/>
          </p:nvSpPr>
          <p:spPr>
            <a:xfrm>
              <a:off x="1089459" y="5331124"/>
              <a:ext cx="2964581" cy="2964581"/>
            </a:xfrm>
            <a:prstGeom prst="ellipse">
              <a:avLst/>
            </a:prstGeom>
            <a:noFill/>
            <a:ln w="76200">
              <a:solidFill>
                <a:srgbClr val="FFEC64">
                  <a:alpha val="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</p:grpSp>
      <p:grpSp>
        <p:nvGrpSpPr>
          <p:cNvPr id="39" name="right feather 03">
            <a:extLst>
              <a:ext uri="{FF2B5EF4-FFF2-40B4-BE49-F238E27FC236}">
                <a16:creationId xmlns:a16="http://schemas.microsoft.com/office/drawing/2014/main" id="{E7364873-2270-F150-BF79-2A89B769014C}"/>
              </a:ext>
            </a:extLst>
          </p:cNvPr>
          <p:cNvGrpSpPr/>
          <p:nvPr/>
        </p:nvGrpSpPr>
        <p:grpSpPr>
          <a:xfrm>
            <a:off x="1089459" y="1268910"/>
            <a:ext cx="3793809" cy="2964581"/>
            <a:chOff x="1089459" y="5331124"/>
            <a:chExt cx="3793809" cy="2964581"/>
          </a:xfrm>
        </p:grpSpPr>
        <p:sp>
          <p:nvSpPr>
            <p:cNvPr id="118" name="Freeform 117">
              <a:extLst>
                <a:ext uri="{FF2B5EF4-FFF2-40B4-BE49-F238E27FC236}">
                  <a16:creationId xmlns:a16="http://schemas.microsoft.com/office/drawing/2014/main" id="{1A24CBCB-B726-757F-29A9-09FFFC1EABD5}"/>
                </a:ext>
              </a:extLst>
            </p:cNvPr>
            <p:cNvSpPr/>
            <p:nvPr/>
          </p:nvSpPr>
          <p:spPr>
            <a:xfrm>
              <a:off x="3320319" y="6160689"/>
              <a:ext cx="1562949" cy="852261"/>
            </a:xfrm>
            <a:custGeom>
              <a:avLst/>
              <a:gdLst>
                <a:gd name="connsiteX0" fmla="*/ 1562950 w 1562949"/>
                <a:gd name="connsiteY0" fmla="*/ 57474 h 852261"/>
                <a:gd name="connsiteX1" fmla="*/ 0 w 1562949"/>
                <a:gd name="connsiteY1" fmla="*/ 852262 h 852261"/>
                <a:gd name="connsiteX2" fmla="*/ 24859 w 1562949"/>
                <a:gd name="connsiteY2" fmla="*/ 219649 h 852261"/>
                <a:gd name="connsiteX3" fmla="*/ 1505441 w 1562949"/>
                <a:gd name="connsiteY3" fmla="*/ 0 h 852261"/>
                <a:gd name="connsiteX4" fmla="*/ 1562950 w 1562949"/>
                <a:gd name="connsiteY4" fmla="*/ 57474 h 8522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62949" h="852261">
                  <a:moveTo>
                    <a:pt x="1562950" y="57474"/>
                  </a:moveTo>
                  <a:cubicBezTo>
                    <a:pt x="1562950" y="89245"/>
                    <a:pt x="1326726" y="789121"/>
                    <a:pt x="0" y="852262"/>
                  </a:cubicBezTo>
                  <a:cubicBezTo>
                    <a:pt x="0" y="852262"/>
                    <a:pt x="24859" y="251362"/>
                    <a:pt x="24859" y="219649"/>
                  </a:cubicBezTo>
                  <a:cubicBezTo>
                    <a:pt x="432409" y="112200"/>
                    <a:pt x="1473650" y="0"/>
                    <a:pt x="1505441" y="0"/>
                  </a:cubicBezTo>
                  <a:cubicBezTo>
                    <a:pt x="1537231" y="0"/>
                    <a:pt x="1562950" y="25760"/>
                    <a:pt x="1562950" y="57474"/>
                  </a:cubicBezTo>
                  <a:close/>
                </a:path>
              </a:pathLst>
            </a:custGeom>
            <a:solidFill>
              <a:srgbClr val="FFDE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U"/>
            </a:p>
          </p:txBody>
        </p:sp>
        <p:sp>
          <p:nvSpPr>
            <p:cNvPr id="38" name="rig circle">
              <a:extLst>
                <a:ext uri="{FF2B5EF4-FFF2-40B4-BE49-F238E27FC236}">
                  <a16:creationId xmlns:a16="http://schemas.microsoft.com/office/drawing/2014/main" id="{E865F559-BD5A-019A-8C41-2F5D787B3BD7}"/>
                </a:ext>
              </a:extLst>
            </p:cNvPr>
            <p:cNvSpPr/>
            <p:nvPr/>
          </p:nvSpPr>
          <p:spPr>
            <a:xfrm>
              <a:off x="1089459" y="5331124"/>
              <a:ext cx="2964581" cy="2964581"/>
            </a:xfrm>
            <a:prstGeom prst="ellipse">
              <a:avLst/>
            </a:prstGeom>
            <a:noFill/>
            <a:ln w="76200">
              <a:solidFill>
                <a:srgbClr val="FFEC64">
                  <a:alpha val="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</p:grpSp>
      <p:grpSp>
        <p:nvGrpSpPr>
          <p:cNvPr id="41" name="right feather 04">
            <a:extLst>
              <a:ext uri="{FF2B5EF4-FFF2-40B4-BE49-F238E27FC236}">
                <a16:creationId xmlns:a16="http://schemas.microsoft.com/office/drawing/2014/main" id="{88A3AFC6-97B6-65EA-7B29-FA5BC90A453C}"/>
              </a:ext>
            </a:extLst>
          </p:cNvPr>
          <p:cNvGrpSpPr/>
          <p:nvPr/>
        </p:nvGrpSpPr>
        <p:grpSpPr>
          <a:xfrm>
            <a:off x="1089459" y="1268910"/>
            <a:ext cx="3338778" cy="2964581"/>
            <a:chOff x="1089459" y="5331124"/>
            <a:chExt cx="3338778" cy="2964581"/>
          </a:xfrm>
        </p:grpSpPr>
        <p:sp>
          <p:nvSpPr>
            <p:cNvPr id="119" name="Freeform 118">
              <a:extLst>
                <a:ext uri="{FF2B5EF4-FFF2-40B4-BE49-F238E27FC236}">
                  <a16:creationId xmlns:a16="http://schemas.microsoft.com/office/drawing/2014/main" id="{6D94A680-4AA5-3203-E687-CEA44617DF90}"/>
                </a:ext>
              </a:extLst>
            </p:cNvPr>
            <p:cNvSpPr/>
            <p:nvPr/>
          </p:nvSpPr>
          <p:spPr>
            <a:xfrm>
              <a:off x="3224428" y="6551671"/>
              <a:ext cx="1203809" cy="644103"/>
            </a:xfrm>
            <a:custGeom>
              <a:avLst/>
              <a:gdLst>
                <a:gd name="connsiteX0" fmla="*/ 1191892 w 1203809"/>
                <a:gd name="connsiteY0" fmla="*/ 355262 h 644103"/>
                <a:gd name="connsiteX1" fmla="*/ 54076 w 1203809"/>
                <a:gd name="connsiteY1" fmla="*/ 578803 h 644103"/>
                <a:gd name="connsiteX2" fmla="*/ 9111 w 1203809"/>
                <a:gd name="connsiteY2" fmla="*/ 0 h 644103"/>
                <a:gd name="connsiteX3" fmla="*/ 1146183 w 1203809"/>
                <a:gd name="connsiteY3" fmla="*/ 259491 h 644103"/>
                <a:gd name="connsiteX4" fmla="*/ 1191892 w 1203809"/>
                <a:gd name="connsiteY4" fmla="*/ 355262 h 644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3809" h="644103">
                  <a:moveTo>
                    <a:pt x="1191892" y="355262"/>
                  </a:moveTo>
                  <a:cubicBezTo>
                    <a:pt x="1158670" y="407126"/>
                    <a:pt x="776266" y="795704"/>
                    <a:pt x="54076" y="578803"/>
                  </a:cubicBezTo>
                  <a:cubicBezTo>
                    <a:pt x="54076" y="578803"/>
                    <a:pt x="-26574" y="185931"/>
                    <a:pt x="9111" y="0"/>
                  </a:cubicBezTo>
                  <a:cubicBezTo>
                    <a:pt x="514725" y="145001"/>
                    <a:pt x="1114621" y="255598"/>
                    <a:pt x="1146183" y="259491"/>
                  </a:cubicBezTo>
                  <a:cubicBezTo>
                    <a:pt x="1182212" y="263956"/>
                    <a:pt x="1225058" y="303570"/>
                    <a:pt x="1191892" y="355262"/>
                  </a:cubicBezTo>
                  <a:close/>
                </a:path>
              </a:pathLst>
            </a:custGeom>
            <a:solidFill>
              <a:srgbClr val="FFDE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U"/>
            </a:p>
          </p:txBody>
        </p:sp>
        <p:sp>
          <p:nvSpPr>
            <p:cNvPr id="40" name="rig circle">
              <a:extLst>
                <a:ext uri="{FF2B5EF4-FFF2-40B4-BE49-F238E27FC236}">
                  <a16:creationId xmlns:a16="http://schemas.microsoft.com/office/drawing/2014/main" id="{B45EC3E2-11CE-7EE0-1539-DFFF4A8C1238}"/>
                </a:ext>
              </a:extLst>
            </p:cNvPr>
            <p:cNvSpPr/>
            <p:nvPr/>
          </p:nvSpPr>
          <p:spPr>
            <a:xfrm>
              <a:off x="1089459" y="5331124"/>
              <a:ext cx="2964581" cy="2964581"/>
            </a:xfrm>
            <a:prstGeom prst="ellipse">
              <a:avLst/>
            </a:prstGeom>
            <a:noFill/>
            <a:ln w="76200">
              <a:solidFill>
                <a:srgbClr val="FFEC64">
                  <a:alpha val="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</p:grpSp>
      <p:grpSp>
        <p:nvGrpSpPr>
          <p:cNvPr id="18" name="left feather 01">
            <a:extLst>
              <a:ext uri="{FF2B5EF4-FFF2-40B4-BE49-F238E27FC236}">
                <a16:creationId xmlns:a16="http://schemas.microsoft.com/office/drawing/2014/main" id="{459CA6B5-26F1-CA65-60A3-FD056F567C4D}"/>
              </a:ext>
            </a:extLst>
          </p:cNvPr>
          <p:cNvGrpSpPr/>
          <p:nvPr/>
        </p:nvGrpSpPr>
        <p:grpSpPr>
          <a:xfrm>
            <a:off x="1085976" y="1268910"/>
            <a:ext cx="2964581" cy="2964581"/>
            <a:chOff x="1085976" y="5331124"/>
            <a:chExt cx="2964581" cy="2964581"/>
          </a:xfrm>
        </p:grpSpPr>
        <p:sp>
          <p:nvSpPr>
            <p:cNvPr id="121" name="Freeform 120">
              <a:extLst>
                <a:ext uri="{FF2B5EF4-FFF2-40B4-BE49-F238E27FC236}">
                  <a16:creationId xmlns:a16="http://schemas.microsoft.com/office/drawing/2014/main" id="{5FFFE4D2-45D8-9BA2-86E2-553A69A5B868}"/>
                </a:ext>
              </a:extLst>
            </p:cNvPr>
            <p:cNvSpPr/>
            <p:nvPr/>
          </p:nvSpPr>
          <p:spPr>
            <a:xfrm>
              <a:off x="1188690" y="5704043"/>
              <a:ext cx="833485" cy="1189952"/>
            </a:xfrm>
            <a:custGeom>
              <a:avLst/>
              <a:gdLst>
                <a:gd name="connsiteX0" fmla="*/ 0 w 833485"/>
                <a:gd name="connsiteY0" fmla="*/ 58451 h 1189952"/>
                <a:gd name="connsiteX1" fmla="*/ 583744 w 833485"/>
                <a:gd name="connsiteY1" fmla="*/ 1189953 h 1189952"/>
                <a:gd name="connsiteX2" fmla="*/ 833485 w 833485"/>
                <a:gd name="connsiteY2" fmla="*/ 493626 h 1189952"/>
                <a:gd name="connsiteX3" fmla="*/ 57509 w 833485"/>
                <a:gd name="connsiteY3" fmla="*/ 977 h 1189952"/>
                <a:gd name="connsiteX4" fmla="*/ 0 w 833485"/>
                <a:gd name="connsiteY4" fmla="*/ 58451 h 1189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3485" h="1189952">
                  <a:moveTo>
                    <a:pt x="0" y="58451"/>
                  </a:moveTo>
                  <a:cubicBezTo>
                    <a:pt x="0" y="90222"/>
                    <a:pt x="129339" y="681046"/>
                    <a:pt x="583744" y="1189953"/>
                  </a:cubicBezTo>
                  <a:lnTo>
                    <a:pt x="833485" y="493626"/>
                  </a:lnTo>
                  <a:cubicBezTo>
                    <a:pt x="510826" y="269055"/>
                    <a:pt x="88613" y="7331"/>
                    <a:pt x="57509" y="977"/>
                  </a:cubicBezTo>
                  <a:cubicBezTo>
                    <a:pt x="22855" y="-6122"/>
                    <a:pt x="0" y="26737"/>
                    <a:pt x="0" y="58451"/>
                  </a:cubicBezTo>
                  <a:close/>
                </a:path>
              </a:pathLst>
            </a:custGeom>
            <a:solidFill>
              <a:srgbClr val="FFDE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U"/>
            </a:p>
          </p:txBody>
        </p:sp>
        <p:sp>
          <p:nvSpPr>
            <p:cNvPr id="17" name="rig circle">
              <a:extLst>
                <a:ext uri="{FF2B5EF4-FFF2-40B4-BE49-F238E27FC236}">
                  <a16:creationId xmlns:a16="http://schemas.microsoft.com/office/drawing/2014/main" id="{FFFEAAD1-0731-C9EC-01BA-981D2E9B16F6}"/>
                </a:ext>
              </a:extLst>
            </p:cNvPr>
            <p:cNvSpPr/>
            <p:nvPr/>
          </p:nvSpPr>
          <p:spPr>
            <a:xfrm>
              <a:off x="1085976" y="5331124"/>
              <a:ext cx="2964581" cy="2964581"/>
            </a:xfrm>
            <a:prstGeom prst="ellipse">
              <a:avLst/>
            </a:prstGeom>
            <a:noFill/>
            <a:ln w="76200">
              <a:solidFill>
                <a:srgbClr val="FFEC64">
                  <a:alpha val="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</p:grpSp>
      <p:grpSp>
        <p:nvGrpSpPr>
          <p:cNvPr id="24" name="left feather 02">
            <a:extLst>
              <a:ext uri="{FF2B5EF4-FFF2-40B4-BE49-F238E27FC236}">
                <a16:creationId xmlns:a16="http://schemas.microsoft.com/office/drawing/2014/main" id="{07FDE863-E0F1-B277-7C41-CB58E7D5C20E}"/>
              </a:ext>
            </a:extLst>
          </p:cNvPr>
          <p:cNvGrpSpPr/>
          <p:nvPr/>
        </p:nvGrpSpPr>
        <p:grpSpPr>
          <a:xfrm>
            <a:off x="211661" y="1268910"/>
            <a:ext cx="3842379" cy="2964581"/>
            <a:chOff x="211661" y="5331124"/>
            <a:chExt cx="3842379" cy="2964581"/>
          </a:xfrm>
        </p:grpSpPr>
        <p:sp>
          <p:nvSpPr>
            <p:cNvPr id="122" name="Freeform 121">
              <a:extLst>
                <a:ext uri="{FF2B5EF4-FFF2-40B4-BE49-F238E27FC236}">
                  <a16:creationId xmlns:a16="http://schemas.microsoft.com/office/drawing/2014/main" id="{4378689A-DAED-5B4C-005A-46FC901C3AB0}"/>
                </a:ext>
              </a:extLst>
            </p:cNvPr>
            <p:cNvSpPr/>
            <p:nvPr/>
          </p:nvSpPr>
          <p:spPr>
            <a:xfrm>
              <a:off x="211661" y="5578795"/>
              <a:ext cx="1810515" cy="1434155"/>
            </a:xfrm>
            <a:custGeom>
              <a:avLst/>
              <a:gdLst>
                <a:gd name="connsiteX0" fmla="*/ 0 w 1810515"/>
                <a:gd name="connsiteY0" fmla="*/ 57474 h 1434155"/>
                <a:gd name="connsiteX1" fmla="*/ 1585576 w 1810515"/>
                <a:gd name="connsiteY1" fmla="*/ 1434156 h 1434155"/>
                <a:gd name="connsiteX2" fmla="*/ 1810515 w 1810515"/>
                <a:gd name="connsiteY2" fmla="*/ 618874 h 1434155"/>
                <a:gd name="connsiteX3" fmla="*/ 57509 w 1810515"/>
                <a:gd name="connsiteY3" fmla="*/ 0 h 1434155"/>
                <a:gd name="connsiteX4" fmla="*/ 0 w 1810515"/>
                <a:gd name="connsiteY4" fmla="*/ 57474 h 1434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10515" h="1434155">
                  <a:moveTo>
                    <a:pt x="0" y="57474"/>
                  </a:moveTo>
                  <a:cubicBezTo>
                    <a:pt x="0" y="89245"/>
                    <a:pt x="66961" y="797707"/>
                    <a:pt x="1585576" y="1434156"/>
                  </a:cubicBezTo>
                  <a:cubicBezTo>
                    <a:pt x="1585576" y="1434156"/>
                    <a:pt x="1718810" y="780477"/>
                    <a:pt x="1810515" y="618874"/>
                  </a:cubicBezTo>
                  <a:cubicBezTo>
                    <a:pt x="1094340" y="349251"/>
                    <a:pt x="89300" y="0"/>
                    <a:pt x="57509" y="0"/>
                  </a:cubicBezTo>
                  <a:cubicBezTo>
                    <a:pt x="25719" y="0"/>
                    <a:pt x="0" y="25760"/>
                    <a:pt x="0" y="57474"/>
                  </a:cubicBezTo>
                  <a:close/>
                </a:path>
              </a:pathLst>
            </a:custGeom>
            <a:solidFill>
              <a:srgbClr val="FFDE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U"/>
            </a:p>
          </p:txBody>
        </p:sp>
        <p:sp>
          <p:nvSpPr>
            <p:cNvPr id="23" name="rig circle">
              <a:extLst>
                <a:ext uri="{FF2B5EF4-FFF2-40B4-BE49-F238E27FC236}">
                  <a16:creationId xmlns:a16="http://schemas.microsoft.com/office/drawing/2014/main" id="{FE6A5417-DF5C-CDB9-AD29-2DCCE6D79251}"/>
                </a:ext>
              </a:extLst>
            </p:cNvPr>
            <p:cNvSpPr/>
            <p:nvPr/>
          </p:nvSpPr>
          <p:spPr>
            <a:xfrm>
              <a:off x="1089459" y="5331124"/>
              <a:ext cx="2964581" cy="2964581"/>
            </a:xfrm>
            <a:prstGeom prst="ellipse">
              <a:avLst/>
            </a:prstGeom>
            <a:noFill/>
            <a:ln w="76200">
              <a:solidFill>
                <a:srgbClr val="FFEC64">
                  <a:alpha val="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</p:grpSp>
      <p:grpSp>
        <p:nvGrpSpPr>
          <p:cNvPr id="26" name="left feather 03">
            <a:extLst>
              <a:ext uri="{FF2B5EF4-FFF2-40B4-BE49-F238E27FC236}">
                <a16:creationId xmlns:a16="http://schemas.microsoft.com/office/drawing/2014/main" id="{9E275D46-68C2-C9F9-1575-2E9FFD5FA298}"/>
              </a:ext>
            </a:extLst>
          </p:cNvPr>
          <p:cNvGrpSpPr/>
          <p:nvPr/>
        </p:nvGrpSpPr>
        <p:grpSpPr>
          <a:xfrm>
            <a:off x="234286" y="1268910"/>
            <a:ext cx="3819754" cy="2964581"/>
            <a:chOff x="234286" y="5331124"/>
            <a:chExt cx="3819754" cy="2964581"/>
          </a:xfrm>
        </p:grpSpPr>
        <p:sp>
          <p:nvSpPr>
            <p:cNvPr id="123" name="Freeform 122">
              <a:extLst>
                <a:ext uri="{FF2B5EF4-FFF2-40B4-BE49-F238E27FC236}">
                  <a16:creationId xmlns:a16="http://schemas.microsoft.com/office/drawing/2014/main" id="{54494FD2-7F37-2B98-F058-1312979732FC}"/>
                </a:ext>
              </a:extLst>
            </p:cNvPr>
            <p:cNvSpPr/>
            <p:nvPr/>
          </p:nvSpPr>
          <p:spPr>
            <a:xfrm>
              <a:off x="234286" y="6160689"/>
              <a:ext cx="1562950" cy="852261"/>
            </a:xfrm>
            <a:custGeom>
              <a:avLst/>
              <a:gdLst>
                <a:gd name="connsiteX0" fmla="*/ 0 w 1562950"/>
                <a:gd name="connsiteY0" fmla="*/ 57474 h 852261"/>
                <a:gd name="connsiteX1" fmla="*/ 1562950 w 1562950"/>
                <a:gd name="connsiteY1" fmla="*/ 852262 h 852261"/>
                <a:gd name="connsiteX2" fmla="*/ 1538090 w 1562950"/>
                <a:gd name="connsiteY2" fmla="*/ 219649 h 852261"/>
                <a:gd name="connsiteX3" fmla="*/ 57509 w 1562950"/>
                <a:gd name="connsiteY3" fmla="*/ 0 h 852261"/>
                <a:gd name="connsiteX4" fmla="*/ 0 w 1562950"/>
                <a:gd name="connsiteY4" fmla="*/ 57474 h 8522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62950" h="852261">
                  <a:moveTo>
                    <a:pt x="0" y="57474"/>
                  </a:moveTo>
                  <a:cubicBezTo>
                    <a:pt x="0" y="89245"/>
                    <a:pt x="236224" y="789121"/>
                    <a:pt x="1562950" y="852262"/>
                  </a:cubicBezTo>
                  <a:cubicBezTo>
                    <a:pt x="1562950" y="852262"/>
                    <a:pt x="1538090" y="251362"/>
                    <a:pt x="1538090" y="219649"/>
                  </a:cubicBezTo>
                  <a:cubicBezTo>
                    <a:pt x="1130598" y="112200"/>
                    <a:pt x="89300" y="0"/>
                    <a:pt x="57509" y="0"/>
                  </a:cubicBezTo>
                  <a:cubicBezTo>
                    <a:pt x="25719" y="0"/>
                    <a:pt x="0" y="25760"/>
                    <a:pt x="0" y="57474"/>
                  </a:cubicBezTo>
                  <a:close/>
                </a:path>
              </a:pathLst>
            </a:custGeom>
            <a:solidFill>
              <a:srgbClr val="FFDE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U"/>
            </a:p>
          </p:txBody>
        </p:sp>
        <p:sp>
          <p:nvSpPr>
            <p:cNvPr id="25" name="rig circle">
              <a:extLst>
                <a:ext uri="{FF2B5EF4-FFF2-40B4-BE49-F238E27FC236}">
                  <a16:creationId xmlns:a16="http://schemas.microsoft.com/office/drawing/2014/main" id="{44A83C37-785B-E4CD-55E9-64A1E6F4C746}"/>
                </a:ext>
              </a:extLst>
            </p:cNvPr>
            <p:cNvSpPr/>
            <p:nvPr/>
          </p:nvSpPr>
          <p:spPr>
            <a:xfrm>
              <a:off x="1089459" y="5331124"/>
              <a:ext cx="2964581" cy="2964581"/>
            </a:xfrm>
            <a:prstGeom prst="ellipse">
              <a:avLst/>
            </a:prstGeom>
            <a:noFill/>
            <a:ln w="76200">
              <a:solidFill>
                <a:srgbClr val="FFEC64">
                  <a:alpha val="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</p:grpSp>
      <p:grpSp>
        <p:nvGrpSpPr>
          <p:cNvPr id="28" name="left feather 04">
            <a:extLst>
              <a:ext uri="{FF2B5EF4-FFF2-40B4-BE49-F238E27FC236}">
                <a16:creationId xmlns:a16="http://schemas.microsoft.com/office/drawing/2014/main" id="{EF5B6C99-8497-C01D-1CAC-1DEBEDF49262}"/>
              </a:ext>
            </a:extLst>
          </p:cNvPr>
          <p:cNvGrpSpPr/>
          <p:nvPr/>
        </p:nvGrpSpPr>
        <p:grpSpPr>
          <a:xfrm>
            <a:off x="689375" y="1268910"/>
            <a:ext cx="3364665" cy="2964581"/>
            <a:chOff x="689375" y="5331124"/>
            <a:chExt cx="3364665" cy="2964581"/>
          </a:xfrm>
        </p:grpSpPr>
        <p:sp>
          <p:nvSpPr>
            <p:cNvPr id="124" name="Freeform 123">
              <a:extLst>
                <a:ext uri="{FF2B5EF4-FFF2-40B4-BE49-F238E27FC236}">
                  <a16:creationId xmlns:a16="http://schemas.microsoft.com/office/drawing/2014/main" id="{5CF7E00D-8AB2-60CA-8218-DFB257F9C3DF}"/>
                </a:ext>
              </a:extLst>
            </p:cNvPr>
            <p:cNvSpPr/>
            <p:nvPr/>
          </p:nvSpPr>
          <p:spPr>
            <a:xfrm>
              <a:off x="689375" y="6551671"/>
              <a:ext cx="1203809" cy="644103"/>
            </a:xfrm>
            <a:custGeom>
              <a:avLst/>
              <a:gdLst>
                <a:gd name="connsiteX0" fmla="*/ 11918 w 1203809"/>
                <a:gd name="connsiteY0" fmla="*/ 355262 h 644103"/>
                <a:gd name="connsiteX1" fmla="*/ 1149733 w 1203809"/>
                <a:gd name="connsiteY1" fmla="*/ 578803 h 644103"/>
                <a:gd name="connsiteX2" fmla="*/ 1194698 w 1203809"/>
                <a:gd name="connsiteY2" fmla="*/ 0 h 644103"/>
                <a:gd name="connsiteX3" fmla="*/ 57627 w 1203809"/>
                <a:gd name="connsiteY3" fmla="*/ 259491 h 644103"/>
                <a:gd name="connsiteX4" fmla="*/ 11918 w 1203809"/>
                <a:gd name="connsiteY4" fmla="*/ 355262 h 644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3809" h="644103">
                  <a:moveTo>
                    <a:pt x="11918" y="355262"/>
                  </a:moveTo>
                  <a:cubicBezTo>
                    <a:pt x="45140" y="407126"/>
                    <a:pt x="427543" y="795704"/>
                    <a:pt x="1149733" y="578803"/>
                  </a:cubicBezTo>
                  <a:cubicBezTo>
                    <a:pt x="1149733" y="578803"/>
                    <a:pt x="1230384" y="185931"/>
                    <a:pt x="1194698" y="0"/>
                  </a:cubicBezTo>
                  <a:cubicBezTo>
                    <a:pt x="689085" y="145001"/>
                    <a:pt x="89189" y="255598"/>
                    <a:pt x="57627" y="259491"/>
                  </a:cubicBezTo>
                  <a:cubicBezTo>
                    <a:pt x="21598" y="263956"/>
                    <a:pt x="-21248" y="303570"/>
                    <a:pt x="11918" y="355262"/>
                  </a:cubicBezTo>
                  <a:close/>
                </a:path>
              </a:pathLst>
            </a:custGeom>
            <a:solidFill>
              <a:srgbClr val="FFDE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RU"/>
            </a:p>
          </p:txBody>
        </p:sp>
        <p:sp>
          <p:nvSpPr>
            <p:cNvPr id="27" name="rig circle">
              <a:extLst>
                <a:ext uri="{FF2B5EF4-FFF2-40B4-BE49-F238E27FC236}">
                  <a16:creationId xmlns:a16="http://schemas.microsoft.com/office/drawing/2014/main" id="{C0867D47-FFD2-AA43-1140-16389422E13B}"/>
                </a:ext>
              </a:extLst>
            </p:cNvPr>
            <p:cNvSpPr/>
            <p:nvPr/>
          </p:nvSpPr>
          <p:spPr>
            <a:xfrm>
              <a:off x="1089459" y="5331124"/>
              <a:ext cx="2964581" cy="2964581"/>
            </a:xfrm>
            <a:prstGeom prst="ellipse">
              <a:avLst/>
            </a:prstGeom>
            <a:noFill/>
            <a:ln w="76200">
              <a:solidFill>
                <a:srgbClr val="FFEC64">
                  <a:alpha val="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</p:grpSp>
      <p:grpSp>
        <p:nvGrpSpPr>
          <p:cNvPr id="64" name="left foot a">
            <a:extLst>
              <a:ext uri="{FF2B5EF4-FFF2-40B4-BE49-F238E27FC236}">
                <a16:creationId xmlns:a16="http://schemas.microsoft.com/office/drawing/2014/main" id="{E9FEF7A4-AEEB-FEF2-487E-D385AC09C248}"/>
              </a:ext>
            </a:extLst>
          </p:cNvPr>
          <p:cNvGrpSpPr/>
          <p:nvPr/>
        </p:nvGrpSpPr>
        <p:grpSpPr>
          <a:xfrm>
            <a:off x="1089459" y="1268910"/>
            <a:ext cx="2964581" cy="2964581"/>
            <a:chOff x="1089459" y="5331124"/>
            <a:chExt cx="2964581" cy="2964581"/>
          </a:xfrm>
        </p:grpSpPr>
        <p:grpSp>
          <p:nvGrpSpPr>
            <p:cNvPr id="48" name="left foot">
              <a:extLst>
                <a:ext uri="{FF2B5EF4-FFF2-40B4-BE49-F238E27FC236}">
                  <a16:creationId xmlns:a16="http://schemas.microsoft.com/office/drawing/2014/main" id="{22149DAC-E3D4-4D9F-C13D-425C2E279354}"/>
                </a:ext>
              </a:extLst>
            </p:cNvPr>
            <p:cNvGrpSpPr/>
            <p:nvPr/>
          </p:nvGrpSpPr>
          <p:grpSpPr>
            <a:xfrm>
              <a:off x="1590282" y="7184553"/>
              <a:ext cx="688994" cy="533672"/>
              <a:chOff x="1590282" y="2441873"/>
              <a:chExt cx="688994" cy="533672"/>
            </a:xfrm>
          </p:grpSpPr>
          <p:sp>
            <p:nvSpPr>
              <p:cNvPr id="87" name="left leg">
                <a:extLst>
                  <a:ext uri="{FF2B5EF4-FFF2-40B4-BE49-F238E27FC236}">
                    <a16:creationId xmlns:a16="http://schemas.microsoft.com/office/drawing/2014/main" id="{5B8048ED-40BC-51F8-9042-5DA5019F7685}"/>
                  </a:ext>
                </a:extLst>
              </p:cNvPr>
              <p:cNvSpPr/>
              <p:nvPr/>
            </p:nvSpPr>
            <p:spPr>
              <a:xfrm rot="18735516" flipH="1">
                <a:off x="1667943" y="2364212"/>
                <a:ext cx="533672" cy="688994"/>
              </a:xfrm>
              <a:prstGeom prst="roundRect">
                <a:avLst>
                  <a:gd name="adj" fmla="val 50000"/>
                </a:avLst>
              </a:prstGeom>
              <a:solidFill>
                <a:srgbClr val="FFDE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86" name="left leg">
                <a:extLst>
                  <a:ext uri="{FF2B5EF4-FFF2-40B4-BE49-F238E27FC236}">
                    <a16:creationId xmlns:a16="http://schemas.microsoft.com/office/drawing/2014/main" id="{B5D74608-DE62-FC7C-6457-7A70FBBAEEFA}"/>
                  </a:ext>
                </a:extLst>
              </p:cNvPr>
              <p:cNvSpPr/>
              <p:nvPr/>
            </p:nvSpPr>
            <p:spPr>
              <a:xfrm rot="18735516" flipH="1">
                <a:off x="1761570" y="2461774"/>
                <a:ext cx="346418" cy="493870"/>
              </a:xfrm>
              <a:prstGeom prst="roundRect">
                <a:avLst>
                  <a:gd name="adj" fmla="val 50000"/>
                </a:avLst>
              </a:prstGeom>
              <a:solidFill>
                <a:srgbClr val="FFEC6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RU"/>
              </a:p>
            </p:txBody>
          </p:sp>
          <p:sp>
            <p:nvSpPr>
              <p:cNvPr id="83" name="left leg">
                <a:extLst>
                  <a:ext uri="{FF2B5EF4-FFF2-40B4-BE49-F238E27FC236}">
                    <a16:creationId xmlns:a16="http://schemas.microsoft.com/office/drawing/2014/main" id="{C41E34D4-9FDD-227D-9657-84A23BCF43AF}"/>
                  </a:ext>
                </a:extLst>
              </p:cNvPr>
              <p:cNvSpPr/>
              <p:nvPr/>
            </p:nvSpPr>
            <p:spPr>
              <a:xfrm rot="18735516" flipH="1">
                <a:off x="1842624" y="2556124"/>
                <a:ext cx="184311" cy="305171"/>
              </a:xfrm>
              <a:prstGeom prst="roundRect">
                <a:avLst>
                  <a:gd name="adj" fmla="val 50000"/>
                </a:avLst>
              </a:prstGeom>
              <a:solidFill>
                <a:srgbClr val="FF99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</p:grpSp>
        <p:sp>
          <p:nvSpPr>
            <p:cNvPr id="61" name="rig circle">
              <a:extLst>
                <a:ext uri="{FF2B5EF4-FFF2-40B4-BE49-F238E27FC236}">
                  <a16:creationId xmlns:a16="http://schemas.microsoft.com/office/drawing/2014/main" id="{C4B50755-4097-229C-01A9-0476A29B172C}"/>
                </a:ext>
              </a:extLst>
            </p:cNvPr>
            <p:cNvSpPr/>
            <p:nvPr/>
          </p:nvSpPr>
          <p:spPr>
            <a:xfrm>
              <a:off x="1089459" y="5331124"/>
              <a:ext cx="2964581" cy="2964581"/>
            </a:xfrm>
            <a:prstGeom prst="ellipse">
              <a:avLst/>
            </a:prstGeom>
            <a:noFill/>
            <a:ln w="76200">
              <a:solidFill>
                <a:srgbClr val="FFEC64">
                  <a:alpha val="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</p:grpSp>
      <p:grpSp>
        <p:nvGrpSpPr>
          <p:cNvPr id="54" name="right foot a">
            <a:extLst>
              <a:ext uri="{FF2B5EF4-FFF2-40B4-BE49-F238E27FC236}">
                <a16:creationId xmlns:a16="http://schemas.microsoft.com/office/drawing/2014/main" id="{734D026A-32D7-C295-ACD6-A2F66C7FBFBA}"/>
              </a:ext>
            </a:extLst>
          </p:cNvPr>
          <p:cNvGrpSpPr/>
          <p:nvPr/>
        </p:nvGrpSpPr>
        <p:grpSpPr>
          <a:xfrm>
            <a:off x="1089459" y="1268910"/>
            <a:ext cx="2964581" cy="2964581"/>
            <a:chOff x="1089459" y="5331124"/>
            <a:chExt cx="2964581" cy="2964581"/>
          </a:xfrm>
        </p:grpSpPr>
        <p:grpSp>
          <p:nvGrpSpPr>
            <p:cNvPr id="47" name="right foot">
              <a:extLst>
                <a:ext uri="{FF2B5EF4-FFF2-40B4-BE49-F238E27FC236}">
                  <a16:creationId xmlns:a16="http://schemas.microsoft.com/office/drawing/2014/main" id="{EB7E9B08-771B-3DF7-5243-54F986D03A83}"/>
                </a:ext>
              </a:extLst>
            </p:cNvPr>
            <p:cNvGrpSpPr/>
            <p:nvPr/>
          </p:nvGrpSpPr>
          <p:grpSpPr>
            <a:xfrm>
              <a:off x="2864226" y="7184553"/>
              <a:ext cx="688994" cy="533672"/>
              <a:chOff x="2864226" y="2441873"/>
              <a:chExt cx="688994" cy="533672"/>
            </a:xfrm>
          </p:grpSpPr>
          <p:sp>
            <p:nvSpPr>
              <p:cNvPr id="88" name="left leg">
                <a:extLst>
                  <a:ext uri="{FF2B5EF4-FFF2-40B4-BE49-F238E27FC236}">
                    <a16:creationId xmlns:a16="http://schemas.microsoft.com/office/drawing/2014/main" id="{EADDCA26-DE1A-3FEB-28C6-A1652592966D}"/>
                  </a:ext>
                </a:extLst>
              </p:cNvPr>
              <p:cNvSpPr/>
              <p:nvPr/>
            </p:nvSpPr>
            <p:spPr>
              <a:xfrm rot="2864484">
                <a:off x="2941887" y="2364212"/>
                <a:ext cx="533672" cy="688994"/>
              </a:xfrm>
              <a:prstGeom prst="roundRect">
                <a:avLst>
                  <a:gd name="adj" fmla="val 50000"/>
                </a:avLst>
              </a:prstGeom>
              <a:solidFill>
                <a:srgbClr val="FFDE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89" name="left leg">
                <a:extLst>
                  <a:ext uri="{FF2B5EF4-FFF2-40B4-BE49-F238E27FC236}">
                    <a16:creationId xmlns:a16="http://schemas.microsoft.com/office/drawing/2014/main" id="{BC5F4650-CA01-F113-2156-6DFCF10AF4ED}"/>
                  </a:ext>
                </a:extLst>
              </p:cNvPr>
              <p:cNvSpPr/>
              <p:nvPr/>
            </p:nvSpPr>
            <p:spPr>
              <a:xfrm rot="2864484">
                <a:off x="3035514" y="2461774"/>
                <a:ext cx="346418" cy="493870"/>
              </a:xfrm>
              <a:prstGeom prst="roundRect">
                <a:avLst>
                  <a:gd name="adj" fmla="val 50000"/>
                </a:avLst>
              </a:prstGeom>
              <a:solidFill>
                <a:srgbClr val="FFEC6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RU"/>
              </a:p>
            </p:txBody>
          </p:sp>
          <p:sp>
            <p:nvSpPr>
              <p:cNvPr id="90" name="left leg">
                <a:extLst>
                  <a:ext uri="{FF2B5EF4-FFF2-40B4-BE49-F238E27FC236}">
                    <a16:creationId xmlns:a16="http://schemas.microsoft.com/office/drawing/2014/main" id="{62587C61-7AB4-6983-8791-1E7A4E2754A1}"/>
                  </a:ext>
                </a:extLst>
              </p:cNvPr>
              <p:cNvSpPr/>
              <p:nvPr/>
            </p:nvSpPr>
            <p:spPr>
              <a:xfrm rot="2864484">
                <a:off x="3116568" y="2556124"/>
                <a:ext cx="184311" cy="305171"/>
              </a:xfrm>
              <a:prstGeom prst="roundRect">
                <a:avLst>
                  <a:gd name="adj" fmla="val 50000"/>
                </a:avLst>
              </a:prstGeom>
              <a:solidFill>
                <a:srgbClr val="FF99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</p:grpSp>
        <p:sp>
          <p:nvSpPr>
            <p:cNvPr id="52" name="rig circle">
              <a:extLst>
                <a:ext uri="{FF2B5EF4-FFF2-40B4-BE49-F238E27FC236}">
                  <a16:creationId xmlns:a16="http://schemas.microsoft.com/office/drawing/2014/main" id="{48553FE1-6060-E048-82A5-7E4D91FB9D35}"/>
                </a:ext>
              </a:extLst>
            </p:cNvPr>
            <p:cNvSpPr/>
            <p:nvPr/>
          </p:nvSpPr>
          <p:spPr>
            <a:xfrm>
              <a:off x="1089459" y="5331124"/>
              <a:ext cx="2964581" cy="2964581"/>
            </a:xfrm>
            <a:prstGeom prst="ellipse">
              <a:avLst/>
            </a:prstGeom>
            <a:noFill/>
            <a:ln w="76200">
              <a:solidFill>
                <a:srgbClr val="FFEC64">
                  <a:alpha val="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</p:grpSp>
      <p:sp>
        <p:nvSpPr>
          <p:cNvPr id="97" name="body base light yellow">
            <a:extLst>
              <a:ext uri="{FF2B5EF4-FFF2-40B4-BE49-F238E27FC236}">
                <a16:creationId xmlns:a16="http://schemas.microsoft.com/office/drawing/2014/main" id="{1B2BD08C-A1B9-5C49-69E3-54C780E27354}"/>
              </a:ext>
            </a:extLst>
          </p:cNvPr>
          <p:cNvSpPr/>
          <p:nvPr/>
        </p:nvSpPr>
        <p:spPr>
          <a:xfrm>
            <a:off x="1803823" y="1733812"/>
            <a:ext cx="1541527" cy="1801725"/>
          </a:xfrm>
          <a:custGeom>
            <a:avLst/>
            <a:gdLst>
              <a:gd name="connsiteX0" fmla="*/ 770764 w 1541527"/>
              <a:gd name="connsiteY0" fmla="*/ 1801725 h 1801725"/>
              <a:gd name="connsiteX1" fmla="*/ 630 w 1541527"/>
              <a:gd name="connsiteY1" fmla="*/ 1079696 h 1801725"/>
              <a:gd name="connsiteX2" fmla="*/ 401 w 1541527"/>
              <a:gd name="connsiteY2" fmla="*/ 1076147 h 1801725"/>
              <a:gd name="connsiteX3" fmla="*/ 0 w 1541527"/>
              <a:gd name="connsiteY3" fmla="*/ 310668 h 1801725"/>
              <a:gd name="connsiteX4" fmla="*/ 458 w 1541527"/>
              <a:gd name="connsiteY4" fmla="*/ 305516 h 1801725"/>
              <a:gd name="connsiteX5" fmla="*/ 107973 w 1541527"/>
              <a:gd name="connsiteY5" fmla="*/ 88501 h 1801725"/>
              <a:gd name="connsiteX6" fmla="*/ 335433 w 1541527"/>
              <a:gd name="connsiteY6" fmla="*/ 0 h 1801725"/>
              <a:gd name="connsiteX7" fmla="*/ 562493 w 1541527"/>
              <a:gd name="connsiteY7" fmla="*/ 63141 h 1801725"/>
              <a:gd name="connsiteX8" fmla="*/ 770764 w 1541527"/>
              <a:gd name="connsiteY8" fmla="*/ 123592 h 1801725"/>
              <a:gd name="connsiteX9" fmla="*/ 979035 w 1541527"/>
              <a:gd name="connsiteY9" fmla="*/ 63141 h 1801725"/>
              <a:gd name="connsiteX10" fmla="*/ 1206094 w 1541527"/>
              <a:gd name="connsiteY10" fmla="*/ 0 h 1801725"/>
              <a:gd name="connsiteX11" fmla="*/ 1433554 w 1541527"/>
              <a:gd name="connsiteY11" fmla="*/ 88501 h 1801725"/>
              <a:gd name="connsiteX12" fmla="*/ 1541069 w 1541527"/>
              <a:gd name="connsiteY12" fmla="*/ 305516 h 1801725"/>
              <a:gd name="connsiteX13" fmla="*/ 1541527 w 1541527"/>
              <a:gd name="connsiteY13" fmla="*/ 310668 h 1801725"/>
              <a:gd name="connsiteX14" fmla="*/ 1541126 w 1541527"/>
              <a:gd name="connsiteY14" fmla="*/ 1076147 h 1801725"/>
              <a:gd name="connsiteX15" fmla="*/ 1540897 w 1541527"/>
              <a:gd name="connsiteY15" fmla="*/ 1079696 h 1801725"/>
              <a:gd name="connsiteX16" fmla="*/ 770764 w 1541527"/>
              <a:gd name="connsiteY16" fmla="*/ 1801725 h 1801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541527" h="1801725">
                <a:moveTo>
                  <a:pt x="770764" y="1801725"/>
                </a:moveTo>
                <a:cubicBezTo>
                  <a:pt x="364475" y="1801725"/>
                  <a:pt x="26234" y="1484589"/>
                  <a:pt x="630" y="1079696"/>
                </a:cubicBezTo>
                <a:lnTo>
                  <a:pt x="401" y="1076147"/>
                </a:lnTo>
                <a:lnTo>
                  <a:pt x="0" y="310668"/>
                </a:lnTo>
                <a:lnTo>
                  <a:pt x="458" y="305516"/>
                </a:lnTo>
                <a:cubicBezTo>
                  <a:pt x="8019" y="222282"/>
                  <a:pt x="46225" y="145230"/>
                  <a:pt x="107973" y="88501"/>
                </a:cubicBezTo>
                <a:cubicBezTo>
                  <a:pt x="170180" y="31427"/>
                  <a:pt x="250945" y="0"/>
                  <a:pt x="335433" y="0"/>
                </a:cubicBezTo>
                <a:cubicBezTo>
                  <a:pt x="411673" y="0"/>
                  <a:pt x="484935" y="30683"/>
                  <a:pt x="562493" y="63141"/>
                </a:cubicBezTo>
                <a:cubicBezTo>
                  <a:pt x="633463" y="92851"/>
                  <a:pt x="706839" y="123592"/>
                  <a:pt x="770764" y="123592"/>
                </a:cubicBezTo>
                <a:cubicBezTo>
                  <a:pt x="834688" y="123592"/>
                  <a:pt x="908065" y="92851"/>
                  <a:pt x="979035" y="63141"/>
                </a:cubicBezTo>
                <a:cubicBezTo>
                  <a:pt x="1056592" y="30683"/>
                  <a:pt x="1129854" y="0"/>
                  <a:pt x="1206094" y="0"/>
                </a:cubicBezTo>
                <a:cubicBezTo>
                  <a:pt x="1290582" y="0"/>
                  <a:pt x="1371348" y="31427"/>
                  <a:pt x="1433554" y="88501"/>
                </a:cubicBezTo>
                <a:cubicBezTo>
                  <a:pt x="1495302" y="145173"/>
                  <a:pt x="1533508" y="222225"/>
                  <a:pt x="1541069" y="305516"/>
                </a:cubicBezTo>
                <a:lnTo>
                  <a:pt x="1541527" y="310668"/>
                </a:lnTo>
                <a:lnTo>
                  <a:pt x="1541126" y="1076147"/>
                </a:lnTo>
                <a:lnTo>
                  <a:pt x="1540897" y="1079696"/>
                </a:lnTo>
                <a:cubicBezTo>
                  <a:pt x="1515350" y="1484589"/>
                  <a:pt x="1177053" y="1801725"/>
                  <a:pt x="770764" y="1801725"/>
                </a:cubicBezTo>
                <a:close/>
              </a:path>
            </a:pathLst>
          </a:custGeom>
          <a:solidFill>
            <a:srgbClr val="FFEC6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RU"/>
          </a:p>
        </p:txBody>
      </p:sp>
      <p:grpSp>
        <p:nvGrpSpPr>
          <p:cNvPr id="66" name="left wing a">
            <a:extLst>
              <a:ext uri="{FF2B5EF4-FFF2-40B4-BE49-F238E27FC236}">
                <a16:creationId xmlns:a16="http://schemas.microsoft.com/office/drawing/2014/main" id="{03CA7A6A-322F-E19C-DD94-5F2CF79D78DD}"/>
              </a:ext>
            </a:extLst>
          </p:cNvPr>
          <p:cNvGrpSpPr/>
          <p:nvPr/>
        </p:nvGrpSpPr>
        <p:grpSpPr>
          <a:xfrm>
            <a:off x="1089459" y="1268910"/>
            <a:ext cx="2964581" cy="2964581"/>
            <a:chOff x="1089459" y="5331124"/>
            <a:chExt cx="2964581" cy="2964581"/>
          </a:xfrm>
        </p:grpSpPr>
        <p:grpSp>
          <p:nvGrpSpPr>
            <p:cNvPr id="50" name="left wing">
              <a:extLst>
                <a:ext uri="{FF2B5EF4-FFF2-40B4-BE49-F238E27FC236}">
                  <a16:creationId xmlns:a16="http://schemas.microsoft.com/office/drawing/2014/main" id="{FFAAB686-8BF3-B8C3-F07E-033CA3CA3990}"/>
                </a:ext>
              </a:extLst>
            </p:cNvPr>
            <p:cNvGrpSpPr/>
            <p:nvPr/>
          </p:nvGrpSpPr>
          <p:grpSpPr>
            <a:xfrm>
              <a:off x="1387510" y="6238185"/>
              <a:ext cx="1336062" cy="838294"/>
              <a:chOff x="1387510" y="1495505"/>
              <a:chExt cx="1336062" cy="838294"/>
            </a:xfrm>
          </p:grpSpPr>
          <p:sp>
            <p:nvSpPr>
              <p:cNvPr id="105" name="Freeform 104">
                <a:extLst>
                  <a:ext uri="{FF2B5EF4-FFF2-40B4-BE49-F238E27FC236}">
                    <a16:creationId xmlns:a16="http://schemas.microsoft.com/office/drawing/2014/main" id="{1CD29541-4FC1-BB3D-B3E0-9F137A57926A}"/>
                  </a:ext>
                </a:extLst>
              </p:cNvPr>
              <p:cNvSpPr/>
              <p:nvPr/>
            </p:nvSpPr>
            <p:spPr>
              <a:xfrm>
                <a:off x="1387510" y="1495505"/>
                <a:ext cx="1336062" cy="838294"/>
              </a:xfrm>
              <a:custGeom>
                <a:avLst/>
                <a:gdLst>
                  <a:gd name="connsiteX0" fmla="*/ 708614 w 1336062"/>
                  <a:gd name="connsiteY0" fmla="*/ 838294 h 838294"/>
                  <a:gd name="connsiteX1" fmla="*/ 229293 w 1336062"/>
                  <a:gd name="connsiteY1" fmla="*/ 652363 h 838294"/>
                  <a:gd name="connsiteX2" fmla="*/ 1375 w 1336062"/>
                  <a:gd name="connsiteY2" fmla="*/ 196178 h 838294"/>
                  <a:gd name="connsiteX3" fmla="*/ 458 w 1336062"/>
                  <a:gd name="connsiteY3" fmla="*/ 185760 h 838294"/>
                  <a:gd name="connsiteX4" fmla="*/ 229 w 1336062"/>
                  <a:gd name="connsiteY4" fmla="*/ 183241 h 838294"/>
                  <a:gd name="connsiteX5" fmla="*/ 229 w 1336062"/>
                  <a:gd name="connsiteY5" fmla="*/ 182153 h 838294"/>
                  <a:gd name="connsiteX6" fmla="*/ 0 w 1336062"/>
                  <a:gd name="connsiteY6" fmla="*/ 175627 h 838294"/>
                  <a:gd name="connsiteX7" fmla="*/ 175736 w 1336062"/>
                  <a:gd name="connsiteY7" fmla="*/ 0 h 838294"/>
                  <a:gd name="connsiteX8" fmla="*/ 208443 w 1336062"/>
                  <a:gd name="connsiteY8" fmla="*/ 3091 h 838294"/>
                  <a:gd name="connsiteX9" fmla="*/ 210963 w 1336062"/>
                  <a:gd name="connsiteY9" fmla="*/ 3549 h 838294"/>
                  <a:gd name="connsiteX10" fmla="*/ 1210963 w 1336062"/>
                  <a:gd name="connsiteY10" fmla="*/ 247412 h 838294"/>
                  <a:gd name="connsiteX11" fmla="*/ 1214400 w 1336062"/>
                  <a:gd name="connsiteY11" fmla="*/ 248500 h 838294"/>
                  <a:gd name="connsiteX12" fmla="*/ 1336063 w 1336062"/>
                  <a:gd name="connsiteY12" fmla="*/ 415598 h 838294"/>
                  <a:gd name="connsiteX13" fmla="*/ 1318650 w 1336062"/>
                  <a:gd name="connsiteY13" fmla="*/ 491734 h 838294"/>
                  <a:gd name="connsiteX14" fmla="*/ 1316473 w 1336062"/>
                  <a:gd name="connsiteY14" fmla="*/ 496256 h 838294"/>
                  <a:gd name="connsiteX15" fmla="*/ 1313838 w 1336062"/>
                  <a:gd name="connsiteY15" fmla="*/ 500549 h 838294"/>
                  <a:gd name="connsiteX16" fmla="*/ 1301809 w 1336062"/>
                  <a:gd name="connsiteY16" fmla="*/ 519383 h 838294"/>
                  <a:gd name="connsiteX17" fmla="*/ 708786 w 1336062"/>
                  <a:gd name="connsiteY17" fmla="*/ 838294 h 838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336062" h="838294">
                    <a:moveTo>
                      <a:pt x="708614" y="838294"/>
                    </a:moveTo>
                    <a:cubicBezTo>
                      <a:pt x="530702" y="838294"/>
                      <a:pt x="360465" y="772234"/>
                      <a:pt x="229293" y="652363"/>
                    </a:cubicBezTo>
                    <a:cubicBezTo>
                      <a:pt x="98980" y="533236"/>
                      <a:pt x="17986" y="371233"/>
                      <a:pt x="1375" y="196178"/>
                    </a:cubicBezTo>
                    <a:cubicBezTo>
                      <a:pt x="1031" y="192686"/>
                      <a:pt x="745" y="189252"/>
                      <a:pt x="458" y="185760"/>
                    </a:cubicBezTo>
                    <a:lnTo>
                      <a:pt x="229" y="183241"/>
                    </a:lnTo>
                    <a:lnTo>
                      <a:pt x="229" y="182153"/>
                    </a:lnTo>
                    <a:cubicBezTo>
                      <a:pt x="57" y="179978"/>
                      <a:pt x="0" y="177803"/>
                      <a:pt x="0" y="175627"/>
                    </a:cubicBezTo>
                    <a:cubicBezTo>
                      <a:pt x="0" y="78769"/>
                      <a:pt x="78818" y="0"/>
                      <a:pt x="175736" y="0"/>
                    </a:cubicBezTo>
                    <a:cubicBezTo>
                      <a:pt x="186505" y="0"/>
                      <a:pt x="197502" y="1030"/>
                      <a:pt x="208443" y="3091"/>
                    </a:cubicBezTo>
                    <a:lnTo>
                      <a:pt x="210963" y="3549"/>
                    </a:lnTo>
                    <a:lnTo>
                      <a:pt x="1210963" y="247412"/>
                    </a:lnTo>
                    <a:lnTo>
                      <a:pt x="1214400" y="248500"/>
                    </a:lnTo>
                    <a:cubicBezTo>
                      <a:pt x="1287203" y="272028"/>
                      <a:pt x="1336063" y="339176"/>
                      <a:pt x="1336063" y="415598"/>
                    </a:cubicBezTo>
                    <a:cubicBezTo>
                      <a:pt x="1336063" y="442102"/>
                      <a:pt x="1330220" y="467691"/>
                      <a:pt x="1318650" y="491734"/>
                    </a:cubicBezTo>
                    <a:lnTo>
                      <a:pt x="1316473" y="496256"/>
                    </a:lnTo>
                    <a:lnTo>
                      <a:pt x="1313838" y="500549"/>
                    </a:lnTo>
                    <a:cubicBezTo>
                      <a:pt x="1309943" y="506903"/>
                      <a:pt x="1305876" y="513200"/>
                      <a:pt x="1301809" y="519383"/>
                    </a:cubicBezTo>
                    <a:cubicBezTo>
                      <a:pt x="1169664" y="719110"/>
                      <a:pt x="947989" y="838294"/>
                      <a:pt x="708786" y="838294"/>
                    </a:cubicBezTo>
                    <a:close/>
                  </a:path>
                </a:pathLst>
              </a:custGeom>
              <a:solidFill>
                <a:srgbClr val="FFEC6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RU"/>
              </a:p>
            </p:txBody>
          </p:sp>
          <p:sp>
            <p:nvSpPr>
              <p:cNvPr id="106" name="Freeform 105">
                <a:extLst>
                  <a:ext uri="{FF2B5EF4-FFF2-40B4-BE49-F238E27FC236}">
                    <a16:creationId xmlns:a16="http://schemas.microsoft.com/office/drawing/2014/main" id="{04DB254E-CBFA-F9B5-C0D5-C9E022A411F6}"/>
                  </a:ext>
                </a:extLst>
              </p:cNvPr>
              <p:cNvSpPr/>
              <p:nvPr/>
            </p:nvSpPr>
            <p:spPr>
              <a:xfrm>
                <a:off x="1484944" y="1592764"/>
                <a:ext cx="1141195" cy="643661"/>
              </a:xfrm>
              <a:custGeom>
                <a:avLst/>
                <a:gdLst>
                  <a:gd name="connsiteX0" fmla="*/ 1086951 w 1141195"/>
                  <a:gd name="connsiteY0" fmla="*/ 243863 h 643661"/>
                  <a:gd name="connsiteX1" fmla="*/ 1076469 w 1141195"/>
                  <a:gd name="connsiteY1" fmla="*/ 241287 h 643661"/>
                  <a:gd name="connsiteX2" fmla="*/ 101673 w 1141195"/>
                  <a:gd name="connsiteY2" fmla="*/ 3549 h 643661"/>
                  <a:gd name="connsiteX3" fmla="*/ 92909 w 1141195"/>
                  <a:gd name="connsiteY3" fmla="*/ 1431 h 643661"/>
                  <a:gd name="connsiteX4" fmla="*/ 78302 w 1141195"/>
                  <a:gd name="connsiteY4" fmla="*/ 0 h 643661"/>
                  <a:gd name="connsiteX5" fmla="*/ 0 w 1141195"/>
                  <a:gd name="connsiteY5" fmla="*/ 78254 h 643661"/>
                  <a:gd name="connsiteX6" fmla="*/ 115 w 1141195"/>
                  <a:gd name="connsiteY6" fmla="*/ 80658 h 643661"/>
                  <a:gd name="connsiteX7" fmla="*/ 917 w 1141195"/>
                  <a:gd name="connsiteY7" fmla="*/ 89646 h 643661"/>
                  <a:gd name="connsiteX8" fmla="*/ 611238 w 1141195"/>
                  <a:gd name="connsiteY8" fmla="*/ 643661 h 643661"/>
                  <a:gd name="connsiteX9" fmla="*/ 1122980 w 1141195"/>
                  <a:gd name="connsiteY9" fmla="*/ 368428 h 643661"/>
                  <a:gd name="connsiteX10" fmla="*/ 1133405 w 1141195"/>
                  <a:gd name="connsiteY10" fmla="*/ 352171 h 643661"/>
                  <a:gd name="connsiteX11" fmla="*/ 1141195 w 1141195"/>
                  <a:gd name="connsiteY11" fmla="*/ 318281 h 643661"/>
                  <a:gd name="connsiteX12" fmla="*/ 1086951 w 1141195"/>
                  <a:gd name="connsiteY12" fmla="*/ 243806 h 6436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41195" h="643661">
                    <a:moveTo>
                      <a:pt x="1086951" y="243863"/>
                    </a:moveTo>
                    <a:lnTo>
                      <a:pt x="1076469" y="241287"/>
                    </a:lnTo>
                    <a:lnTo>
                      <a:pt x="101673" y="3549"/>
                    </a:lnTo>
                    <a:lnTo>
                      <a:pt x="92909" y="1431"/>
                    </a:lnTo>
                    <a:cubicBezTo>
                      <a:pt x="88154" y="515"/>
                      <a:pt x="83286" y="0"/>
                      <a:pt x="78302" y="0"/>
                    </a:cubicBezTo>
                    <a:cubicBezTo>
                      <a:pt x="35056" y="0"/>
                      <a:pt x="0" y="35034"/>
                      <a:pt x="0" y="78254"/>
                    </a:cubicBezTo>
                    <a:cubicBezTo>
                      <a:pt x="0" y="79055"/>
                      <a:pt x="115" y="79857"/>
                      <a:pt x="115" y="80658"/>
                    </a:cubicBezTo>
                    <a:cubicBezTo>
                      <a:pt x="344" y="83635"/>
                      <a:pt x="630" y="86669"/>
                      <a:pt x="917" y="89646"/>
                    </a:cubicBezTo>
                    <a:cubicBezTo>
                      <a:pt x="30530" y="400485"/>
                      <a:pt x="292416" y="643661"/>
                      <a:pt x="611238" y="643661"/>
                    </a:cubicBezTo>
                    <a:cubicBezTo>
                      <a:pt x="825065" y="643661"/>
                      <a:pt x="1013288" y="534267"/>
                      <a:pt x="1122980" y="368428"/>
                    </a:cubicBezTo>
                    <a:cubicBezTo>
                      <a:pt x="1126532" y="363047"/>
                      <a:pt x="1130026" y="357666"/>
                      <a:pt x="1133405" y="352171"/>
                    </a:cubicBezTo>
                    <a:cubicBezTo>
                      <a:pt x="1138331" y="341924"/>
                      <a:pt x="1141195" y="330475"/>
                      <a:pt x="1141195" y="318281"/>
                    </a:cubicBezTo>
                    <a:cubicBezTo>
                      <a:pt x="1141195" y="283477"/>
                      <a:pt x="1118455" y="253996"/>
                      <a:pt x="1086951" y="243806"/>
                    </a:cubicBezTo>
                    <a:close/>
                  </a:path>
                </a:pathLst>
              </a:custGeom>
              <a:solidFill>
                <a:srgbClr val="FF79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U"/>
              </a:p>
            </p:txBody>
          </p:sp>
        </p:grpSp>
        <p:sp>
          <p:nvSpPr>
            <p:cNvPr id="65" name="rig circle">
              <a:extLst>
                <a:ext uri="{FF2B5EF4-FFF2-40B4-BE49-F238E27FC236}">
                  <a16:creationId xmlns:a16="http://schemas.microsoft.com/office/drawing/2014/main" id="{FEB623E3-CA8F-58D4-F38D-9E6B99165C4D}"/>
                </a:ext>
              </a:extLst>
            </p:cNvPr>
            <p:cNvSpPr/>
            <p:nvPr/>
          </p:nvSpPr>
          <p:spPr>
            <a:xfrm>
              <a:off x="1089459" y="5331124"/>
              <a:ext cx="2964581" cy="2964581"/>
            </a:xfrm>
            <a:prstGeom prst="ellipse">
              <a:avLst/>
            </a:prstGeom>
            <a:noFill/>
            <a:ln w="76200">
              <a:solidFill>
                <a:srgbClr val="FFEC64">
                  <a:alpha val="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</p:grpSp>
      <p:grpSp>
        <p:nvGrpSpPr>
          <p:cNvPr id="68" name="right wing a">
            <a:extLst>
              <a:ext uri="{FF2B5EF4-FFF2-40B4-BE49-F238E27FC236}">
                <a16:creationId xmlns:a16="http://schemas.microsoft.com/office/drawing/2014/main" id="{FA6CFCFD-5430-54F5-E474-DE757F33650A}"/>
              </a:ext>
            </a:extLst>
          </p:cNvPr>
          <p:cNvGrpSpPr/>
          <p:nvPr/>
        </p:nvGrpSpPr>
        <p:grpSpPr>
          <a:xfrm>
            <a:off x="1089459" y="1268910"/>
            <a:ext cx="2964581" cy="2964581"/>
            <a:chOff x="1089459" y="5331124"/>
            <a:chExt cx="2964581" cy="2964581"/>
          </a:xfrm>
        </p:grpSpPr>
        <p:grpSp>
          <p:nvGrpSpPr>
            <p:cNvPr id="49" name="right wing">
              <a:extLst>
                <a:ext uri="{FF2B5EF4-FFF2-40B4-BE49-F238E27FC236}">
                  <a16:creationId xmlns:a16="http://schemas.microsoft.com/office/drawing/2014/main" id="{A2DA6A00-6BCA-3CF6-5494-E6127B64C510}"/>
                </a:ext>
              </a:extLst>
            </p:cNvPr>
            <p:cNvGrpSpPr/>
            <p:nvPr/>
          </p:nvGrpSpPr>
          <p:grpSpPr>
            <a:xfrm>
              <a:off x="2427491" y="6238185"/>
              <a:ext cx="1336063" cy="838351"/>
              <a:chOff x="2427491" y="1495505"/>
              <a:chExt cx="1336063" cy="838351"/>
            </a:xfrm>
          </p:grpSpPr>
          <p:sp>
            <p:nvSpPr>
              <p:cNvPr id="107" name="Freeform 106">
                <a:extLst>
                  <a:ext uri="{FF2B5EF4-FFF2-40B4-BE49-F238E27FC236}">
                    <a16:creationId xmlns:a16="http://schemas.microsoft.com/office/drawing/2014/main" id="{230F0267-A612-25AC-8A61-8D9C86F94AB3}"/>
                  </a:ext>
                </a:extLst>
              </p:cNvPr>
              <p:cNvSpPr/>
              <p:nvPr/>
            </p:nvSpPr>
            <p:spPr>
              <a:xfrm>
                <a:off x="2427491" y="1495505"/>
                <a:ext cx="1336063" cy="838351"/>
              </a:xfrm>
              <a:custGeom>
                <a:avLst/>
                <a:gdLst>
                  <a:gd name="connsiteX0" fmla="*/ 627334 w 1336063"/>
                  <a:gd name="connsiteY0" fmla="*/ 838294 h 838351"/>
                  <a:gd name="connsiteX1" fmla="*/ 34311 w 1336063"/>
                  <a:gd name="connsiteY1" fmla="*/ 519440 h 838351"/>
                  <a:gd name="connsiteX2" fmla="*/ 22282 w 1336063"/>
                  <a:gd name="connsiteY2" fmla="*/ 500606 h 838351"/>
                  <a:gd name="connsiteX3" fmla="*/ 19647 w 1336063"/>
                  <a:gd name="connsiteY3" fmla="*/ 496313 h 838351"/>
                  <a:gd name="connsiteX4" fmla="*/ 17471 w 1336063"/>
                  <a:gd name="connsiteY4" fmla="*/ 491734 h 838351"/>
                  <a:gd name="connsiteX5" fmla="*/ 0 w 1336063"/>
                  <a:gd name="connsiteY5" fmla="*/ 415598 h 838351"/>
                  <a:gd name="connsiteX6" fmla="*/ 121663 w 1336063"/>
                  <a:gd name="connsiteY6" fmla="*/ 248500 h 838351"/>
                  <a:gd name="connsiteX7" fmla="*/ 125100 w 1336063"/>
                  <a:gd name="connsiteY7" fmla="*/ 247412 h 838351"/>
                  <a:gd name="connsiteX8" fmla="*/ 1125100 w 1336063"/>
                  <a:gd name="connsiteY8" fmla="*/ 3549 h 838351"/>
                  <a:gd name="connsiteX9" fmla="*/ 1127620 w 1336063"/>
                  <a:gd name="connsiteY9" fmla="*/ 3091 h 838351"/>
                  <a:gd name="connsiteX10" fmla="*/ 1160327 w 1336063"/>
                  <a:gd name="connsiteY10" fmla="*/ 0 h 838351"/>
                  <a:gd name="connsiteX11" fmla="*/ 1336063 w 1336063"/>
                  <a:gd name="connsiteY11" fmla="*/ 175627 h 838351"/>
                  <a:gd name="connsiteX12" fmla="*/ 1335834 w 1336063"/>
                  <a:gd name="connsiteY12" fmla="*/ 182268 h 838351"/>
                  <a:gd name="connsiteX13" fmla="*/ 1335834 w 1336063"/>
                  <a:gd name="connsiteY13" fmla="*/ 183241 h 838351"/>
                  <a:gd name="connsiteX14" fmla="*/ 1335605 w 1336063"/>
                  <a:gd name="connsiteY14" fmla="*/ 185760 h 838351"/>
                  <a:gd name="connsiteX15" fmla="*/ 1334688 w 1336063"/>
                  <a:gd name="connsiteY15" fmla="*/ 196235 h 838351"/>
                  <a:gd name="connsiteX16" fmla="*/ 1106770 w 1336063"/>
                  <a:gd name="connsiteY16" fmla="*/ 652420 h 838351"/>
                  <a:gd name="connsiteX17" fmla="*/ 627448 w 1336063"/>
                  <a:gd name="connsiteY17" fmla="*/ 838351 h 838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336063" h="838351">
                    <a:moveTo>
                      <a:pt x="627334" y="838294"/>
                    </a:moveTo>
                    <a:cubicBezTo>
                      <a:pt x="388131" y="838294"/>
                      <a:pt x="166457" y="719110"/>
                      <a:pt x="34311" y="519440"/>
                    </a:cubicBezTo>
                    <a:cubicBezTo>
                      <a:pt x="30187" y="513200"/>
                      <a:pt x="26177" y="506961"/>
                      <a:pt x="22282" y="500606"/>
                    </a:cubicBezTo>
                    <a:lnTo>
                      <a:pt x="19647" y="496313"/>
                    </a:lnTo>
                    <a:lnTo>
                      <a:pt x="17471" y="491734"/>
                    </a:lnTo>
                    <a:cubicBezTo>
                      <a:pt x="5900" y="467691"/>
                      <a:pt x="0" y="442102"/>
                      <a:pt x="0" y="415598"/>
                    </a:cubicBezTo>
                    <a:cubicBezTo>
                      <a:pt x="0" y="339176"/>
                      <a:pt x="48917" y="272028"/>
                      <a:pt x="121663" y="248500"/>
                    </a:cubicBezTo>
                    <a:lnTo>
                      <a:pt x="125100" y="247412"/>
                    </a:lnTo>
                    <a:lnTo>
                      <a:pt x="1125100" y="3549"/>
                    </a:lnTo>
                    <a:lnTo>
                      <a:pt x="1127620" y="3091"/>
                    </a:lnTo>
                    <a:cubicBezTo>
                      <a:pt x="1138503" y="1030"/>
                      <a:pt x="1149501" y="0"/>
                      <a:pt x="1160327" y="0"/>
                    </a:cubicBezTo>
                    <a:cubicBezTo>
                      <a:pt x="1257245" y="0"/>
                      <a:pt x="1336063" y="78769"/>
                      <a:pt x="1336063" y="175627"/>
                    </a:cubicBezTo>
                    <a:cubicBezTo>
                      <a:pt x="1336063" y="177860"/>
                      <a:pt x="1336006" y="180092"/>
                      <a:pt x="1335834" y="182268"/>
                    </a:cubicBezTo>
                    <a:lnTo>
                      <a:pt x="1335834" y="183241"/>
                    </a:lnTo>
                    <a:cubicBezTo>
                      <a:pt x="1335834" y="183241"/>
                      <a:pt x="1335605" y="185760"/>
                      <a:pt x="1335605" y="185760"/>
                    </a:cubicBezTo>
                    <a:cubicBezTo>
                      <a:pt x="1335318" y="189252"/>
                      <a:pt x="1335032" y="192744"/>
                      <a:pt x="1334688" y="196235"/>
                    </a:cubicBezTo>
                    <a:cubicBezTo>
                      <a:pt x="1318020" y="371290"/>
                      <a:pt x="1237083" y="533293"/>
                      <a:pt x="1106770" y="652420"/>
                    </a:cubicBezTo>
                    <a:cubicBezTo>
                      <a:pt x="975541" y="772348"/>
                      <a:pt x="805361" y="838351"/>
                      <a:pt x="627448" y="838351"/>
                    </a:cubicBezTo>
                    <a:close/>
                  </a:path>
                </a:pathLst>
              </a:custGeom>
              <a:solidFill>
                <a:srgbClr val="FFEC6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U"/>
              </a:p>
            </p:txBody>
          </p:sp>
          <p:sp>
            <p:nvSpPr>
              <p:cNvPr id="108" name="Freeform 107">
                <a:extLst>
                  <a:ext uri="{FF2B5EF4-FFF2-40B4-BE49-F238E27FC236}">
                    <a16:creationId xmlns:a16="http://schemas.microsoft.com/office/drawing/2014/main" id="{EF531A19-C67A-B7BB-A7C3-C6B76EC87B85}"/>
                  </a:ext>
                </a:extLst>
              </p:cNvPr>
              <p:cNvSpPr/>
              <p:nvPr/>
            </p:nvSpPr>
            <p:spPr>
              <a:xfrm>
                <a:off x="2524810" y="1592764"/>
                <a:ext cx="1141195" cy="643661"/>
              </a:xfrm>
              <a:custGeom>
                <a:avLst/>
                <a:gdLst>
                  <a:gd name="connsiteX0" fmla="*/ 54244 w 1141195"/>
                  <a:gd name="connsiteY0" fmla="*/ 243863 h 643661"/>
                  <a:gd name="connsiteX1" fmla="*/ 64727 w 1141195"/>
                  <a:gd name="connsiteY1" fmla="*/ 241287 h 643661"/>
                  <a:gd name="connsiteX2" fmla="*/ 1039523 w 1141195"/>
                  <a:gd name="connsiteY2" fmla="*/ 3549 h 643661"/>
                  <a:gd name="connsiteX3" fmla="*/ 1048287 w 1141195"/>
                  <a:gd name="connsiteY3" fmla="*/ 1431 h 643661"/>
                  <a:gd name="connsiteX4" fmla="*/ 1062893 w 1141195"/>
                  <a:gd name="connsiteY4" fmla="*/ 0 h 643661"/>
                  <a:gd name="connsiteX5" fmla="*/ 1141195 w 1141195"/>
                  <a:gd name="connsiteY5" fmla="*/ 78254 h 643661"/>
                  <a:gd name="connsiteX6" fmla="*/ 1141081 w 1141195"/>
                  <a:gd name="connsiteY6" fmla="*/ 80658 h 643661"/>
                  <a:gd name="connsiteX7" fmla="*/ 1140279 w 1141195"/>
                  <a:gd name="connsiteY7" fmla="*/ 89646 h 643661"/>
                  <a:gd name="connsiteX8" fmla="*/ 529957 w 1141195"/>
                  <a:gd name="connsiteY8" fmla="*/ 643661 h 643661"/>
                  <a:gd name="connsiteX9" fmla="*/ 18215 w 1141195"/>
                  <a:gd name="connsiteY9" fmla="*/ 368428 h 643661"/>
                  <a:gd name="connsiteX10" fmla="*/ 7790 w 1141195"/>
                  <a:gd name="connsiteY10" fmla="*/ 352171 h 643661"/>
                  <a:gd name="connsiteX11" fmla="*/ 0 w 1141195"/>
                  <a:gd name="connsiteY11" fmla="*/ 318281 h 643661"/>
                  <a:gd name="connsiteX12" fmla="*/ 54244 w 1141195"/>
                  <a:gd name="connsiteY12" fmla="*/ 243806 h 6436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41195" h="643661">
                    <a:moveTo>
                      <a:pt x="54244" y="243863"/>
                    </a:moveTo>
                    <a:lnTo>
                      <a:pt x="64727" y="241287"/>
                    </a:lnTo>
                    <a:lnTo>
                      <a:pt x="1039523" y="3549"/>
                    </a:lnTo>
                    <a:lnTo>
                      <a:pt x="1048287" y="1431"/>
                    </a:lnTo>
                    <a:cubicBezTo>
                      <a:pt x="1053041" y="515"/>
                      <a:pt x="1057910" y="0"/>
                      <a:pt x="1062893" y="0"/>
                    </a:cubicBezTo>
                    <a:cubicBezTo>
                      <a:pt x="1106140" y="0"/>
                      <a:pt x="1141195" y="35034"/>
                      <a:pt x="1141195" y="78254"/>
                    </a:cubicBezTo>
                    <a:cubicBezTo>
                      <a:pt x="1141195" y="79055"/>
                      <a:pt x="1141081" y="79857"/>
                      <a:pt x="1141081" y="80658"/>
                    </a:cubicBezTo>
                    <a:cubicBezTo>
                      <a:pt x="1140852" y="83635"/>
                      <a:pt x="1140565" y="86669"/>
                      <a:pt x="1140279" y="89646"/>
                    </a:cubicBezTo>
                    <a:cubicBezTo>
                      <a:pt x="1110665" y="400485"/>
                      <a:pt x="848780" y="643661"/>
                      <a:pt x="529957" y="643661"/>
                    </a:cubicBezTo>
                    <a:cubicBezTo>
                      <a:pt x="316130" y="643661"/>
                      <a:pt x="127907" y="534267"/>
                      <a:pt x="18215" y="368428"/>
                    </a:cubicBezTo>
                    <a:cubicBezTo>
                      <a:pt x="14664" y="363047"/>
                      <a:pt x="11170" y="357666"/>
                      <a:pt x="7790" y="352171"/>
                    </a:cubicBezTo>
                    <a:cubicBezTo>
                      <a:pt x="2864" y="341924"/>
                      <a:pt x="0" y="330475"/>
                      <a:pt x="0" y="318281"/>
                    </a:cubicBezTo>
                    <a:cubicBezTo>
                      <a:pt x="0" y="283477"/>
                      <a:pt x="22740" y="253996"/>
                      <a:pt x="54244" y="243806"/>
                    </a:cubicBezTo>
                    <a:close/>
                  </a:path>
                </a:pathLst>
              </a:custGeom>
              <a:solidFill>
                <a:srgbClr val="FF79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RU"/>
              </a:p>
            </p:txBody>
          </p:sp>
        </p:grpSp>
        <p:sp>
          <p:nvSpPr>
            <p:cNvPr id="67" name="rig circle">
              <a:extLst>
                <a:ext uri="{FF2B5EF4-FFF2-40B4-BE49-F238E27FC236}">
                  <a16:creationId xmlns:a16="http://schemas.microsoft.com/office/drawing/2014/main" id="{536D3375-8163-3F1C-B535-E6993710E1FA}"/>
                </a:ext>
              </a:extLst>
            </p:cNvPr>
            <p:cNvSpPr/>
            <p:nvPr/>
          </p:nvSpPr>
          <p:spPr>
            <a:xfrm>
              <a:off x="1089459" y="5331124"/>
              <a:ext cx="2964581" cy="2964581"/>
            </a:xfrm>
            <a:prstGeom prst="ellipse">
              <a:avLst/>
            </a:prstGeom>
            <a:noFill/>
            <a:ln w="76200">
              <a:solidFill>
                <a:srgbClr val="FFEC64">
                  <a:alpha val="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</p:grpSp>
      <p:sp>
        <p:nvSpPr>
          <p:cNvPr id="98" name="Freeform 97">
            <a:extLst>
              <a:ext uri="{FF2B5EF4-FFF2-40B4-BE49-F238E27FC236}">
                <a16:creationId xmlns:a16="http://schemas.microsoft.com/office/drawing/2014/main" id="{E7A1FD22-ECD0-D516-E13C-34E200A2294A}"/>
              </a:ext>
            </a:extLst>
          </p:cNvPr>
          <p:cNvSpPr/>
          <p:nvPr/>
        </p:nvSpPr>
        <p:spPr>
          <a:xfrm>
            <a:off x="1917468" y="1847385"/>
            <a:ext cx="1314239" cy="1574577"/>
          </a:xfrm>
          <a:custGeom>
            <a:avLst/>
            <a:gdLst>
              <a:gd name="connsiteX0" fmla="*/ 1314239 w 1314239"/>
              <a:gd name="connsiteY0" fmla="*/ 202189 h 1574577"/>
              <a:gd name="connsiteX1" fmla="*/ 1092450 w 1314239"/>
              <a:gd name="connsiteY1" fmla="*/ 0 h 1574577"/>
              <a:gd name="connsiteX2" fmla="*/ 657120 w 1314239"/>
              <a:gd name="connsiteY2" fmla="*/ 123592 h 1574577"/>
              <a:gd name="connsiteX3" fmla="*/ 221789 w 1314239"/>
              <a:gd name="connsiteY3" fmla="*/ 0 h 1574577"/>
              <a:gd name="connsiteX4" fmla="*/ 0 w 1314239"/>
              <a:gd name="connsiteY4" fmla="*/ 202189 h 1574577"/>
              <a:gd name="connsiteX5" fmla="*/ 401 w 1314239"/>
              <a:gd name="connsiteY5" fmla="*/ 958966 h 1574577"/>
              <a:gd name="connsiteX6" fmla="*/ 657062 w 1314239"/>
              <a:gd name="connsiteY6" fmla="*/ 1574578 h 1574577"/>
              <a:gd name="connsiteX7" fmla="*/ 1313724 w 1314239"/>
              <a:gd name="connsiteY7" fmla="*/ 958966 h 1574577"/>
              <a:gd name="connsiteX8" fmla="*/ 1314124 w 1314239"/>
              <a:gd name="connsiteY8" fmla="*/ 202189 h 1574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14239" h="1574577">
                <a:moveTo>
                  <a:pt x="1314239" y="202189"/>
                </a:moveTo>
                <a:cubicBezTo>
                  <a:pt x="1303929" y="88844"/>
                  <a:pt x="1208614" y="0"/>
                  <a:pt x="1092450" y="0"/>
                </a:cubicBezTo>
                <a:cubicBezTo>
                  <a:pt x="976285" y="0"/>
                  <a:pt x="817676" y="123592"/>
                  <a:pt x="657120" y="123592"/>
                </a:cubicBezTo>
                <a:cubicBezTo>
                  <a:pt x="496563" y="123592"/>
                  <a:pt x="337954" y="0"/>
                  <a:pt x="221789" y="0"/>
                </a:cubicBezTo>
                <a:cubicBezTo>
                  <a:pt x="105625" y="0"/>
                  <a:pt x="10311" y="88844"/>
                  <a:pt x="0" y="202189"/>
                </a:cubicBezTo>
                <a:lnTo>
                  <a:pt x="401" y="958966"/>
                </a:lnTo>
                <a:cubicBezTo>
                  <a:pt x="22110" y="1302607"/>
                  <a:pt x="307767" y="1574578"/>
                  <a:pt x="657062" y="1574578"/>
                </a:cubicBezTo>
                <a:cubicBezTo>
                  <a:pt x="1006358" y="1574578"/>
                  <a:pt x="1292014" y="1302607"/>
                  <a:pt x="1313724" y="958966"/>
                </a:cubicBezTo>
                <a:lnTo>
                  <a:pt x="1314124" y="202189"/>
                </a:lnTo>
                <a:close/>
              </a:path>
            </a:pathLst>
          </a:custGeom>
          <a:solidFill>
            <a:srgbClr val="FF79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RU"/>
          </a:p>
        </p:txBody>
      </p:sp>
      <p:sp>
        <p:nvSpPr>
          <p:cNvPr id="95" name="Freeform 94">
            <a:extLst>
              <a:ext uri="{FF2B5EF4-FFF2-40B4-BE49-F238E27FC236}">
                <a16:creationId xmlns:a16="http://schemas.microsoft.com/office/drawing/2014/main" id="{83B3D7D4-18A2-8E12-D698-155C401651DE}"/>
              </a:ext>
            </a:extLst>
          </p:cNvPr>
          <p:cNvSpPr/>
          <p:nvPr/>
        </p:nvSpPr>
        <p:spPr>
          <a:xfrm>
            <a:off x="1917410" y="2738917"/>
            <a:ext cx="1316071" cy="682988"/>
          </a:xfrm>
          <a:custGeom>
            <a:avLst/>
            <a:gdLst>
              <a:gd name="connsiteX0" fmla="*/ 658036 w 1316071"/>
              <a:gd name="connsiteY0" fmla="*/ 509880 h 682988"/>
              <a:gd name="connsiteX1" fmla="*/ 516 w 1316071"/>
              <a:gd name="connsiteY1" fmla="*/ 0 h 682988"/>
              <a:gd name="connsiteX2" fmla="*/ 0 w 1316071"/>
              <a:gd name="connsiteY2" fmla="*/ 25360 h 682988"/>
              <a:gd name="connsiteX3" fmla="*/ 658036 w 1316071"/>
              <a:gd name="connsiteY3" fmla="*/ 682989 h 682988"/>
              <a:gd name="connsiteX4" fmla="*/ 1316072 w 1316071"/>
              <a:gd name="connsiteY4" fmla="*/ 25360 h 682988"/>
              <a:gd name="connsiteX5" fmla="*/ 1315557 w 1316071"/>
              <a:gd name="connsiteY5" fmla="*/ 0 h 682988"/>
              <a:gd name="connsiteX6" fmla="*/ 658036 w 1316071"/>
              <a:gd name="connsiteY6" fmla="*/ 509880 h 682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16071" h="682988">
                <a:moveTo>
                  <a:pt x="658036" y="509880"/>
                </a:moveTo>
                <a:cubicBezTo>
                  <a:pt x="352732" y="509880"/>
                  <a:pt x="93481" y="296529"/>
                  <a:pt x="516" y="0"/>
                </a:cubicBezTo>
                <a:cubicBezTo>
                  <a:pt x="172" y="8415"/>
                  <a:pt x="0" y="16830"/>
                  <a:pt x="0" y="25360"/>
                </a:cubicBezTo>
                <a:cubicBezTo>
                  <a:pt x="0" y="388578"/>
                  <a:pt x="294593" y="682989"/>
                  <a:pt x="658036" y="682989"/>
                </a:cubicBezTo>
                <a:cubicBezTo>
                  <a:pt x="1021479" y="682989"/>
                  <a:pt x="1316072" y="388578"/>
                  <a:pt x="1316072" y="25360"/>
                </a:cubicBezTo>
                <a:cubicBezTo>
                  <a:pt x="1316072" y="16887"/>
                  <a:pt x="1315843" y="8415"/>
                  <a:pt x="1315557" y="0"/>
                </a:cubicBezTo>
                <a:cubicBezTo>
                  <a:pt x="1222591" y="296471"/>
                  <a:pt x="963340" y="509880"/>
                  <a:pt x="658036" y="509880"/>
                </a:cubicBezTo>
                <a:close/>
              </a:path>
            </a:pathLst>
          </a:cu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RU"/>
          </a:p>
        </p:txBody>
      </p:sp>
      <p:grpSp>
        <p:nvGrpSpPr>
          <p:cNvPr id="143" name="belly feathers">
            <a:extLst>
              <a:ext uri="{FF2B5EF4-FFF2-40B4-BE49-F238E27FC236}">
                <a16:creationId xmlns:a16="http://schemas.microsoft.com/office/drawing/2014/main" id="{CC1C927C-8F2D-6E78-8FD2-FCD92C9C7EC0}"/>
              </a:ext>
            </a:extLst>
          </p:cNvPr>
          <p:cNvGrpSpPr/>
          <p:nvPr/>
        </p:nvGrpSpPr>
        <p:grpSpPr>
          <a:xfrm>
            <a:off x="2334963" y="2744584"/>
            <a:ext cx="480967" cy="220508"/>
            <a:chOff x="2334963" y="5536056"/>
            <a:chExt cx="480967" cy="220508"/>
          </a:xfrm>
        </p:grpSpPr>
        <p:sp>
          <p:nvSpPr>
            <p:cNvPr id="99" name="Freeform 98">
              <a:extLst>
                <a:ext uri="{FF2B5EF4-FFF2-40B4-BE49-F238E27FC236}">
                  <a16:creationId xmlns:a16="http://schemas.microsoft.com/office/drawing/2014/main" id="{090138AB-547D-94F0-6312-EAEA7CF46DA2}"/>
                </a:ext>
              </a:extLst>
            </p:cNvPr>
            <p:cNvSpPr/>
            <p:nvPr/>
          </p:nvSpPr>
          <p:spPr>
            <a:xfrm>
              <a:off x="2334963" y="5536056"/>
              <a:ext cx="189867" cy="79742"/>
            </a:xfrm>
            <a:custGeom>
              <a:avLst/>
              <a:gdLst>
                <a:gd name="connsiteX0" fmla="*/ 14398 w 189867"/>
                <a:gd name="connsiteY0" fmla="*/ 0 h 79742"/>
                <a:gd name="connsiteX1" fmla="*/ 1338 w 189867"/>
                <a:gd name="connsiteY1" fmla="*/ 20207 h 79742"/>
                <a:gd name="connsiteX2" fmla="*/ 94934 w 189867"/>
                <a:gd name="connsiteY2" fmla="*/ 79742 h 79742"/>
                <a:gd name="connsiteX3" fmla="*/ 188530 w 189867"/>
                <a:gd name="connsiteY3" fmla="*/ 20207 h 79742"/>
                <a:gd name="connsiteX4" fmla="*/ 175470 w 189867"/>
                <a:gd name="connsiteY4" fmla="*/ 0 h 79742"/>
                <a:gd name="connsiteX5" fmla="*/ 14341 w 189867"/>
                <a:gd name="connsiteY5" fmla="*/ 0 h 79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9867" h="79742">
                  <a:moveTo>
                    <a:pt x="14398" y="0"/>
                  </a:moveTo>
                  <a:cubicBezTo>
                    <a:pt x="3973" y="0"/>
                    <a:pt x="-3073" y="10819"/>
                    <a:pt x="1338" y="20207"/>
                  </a:cubicBezTo>
                  <a:cubicBezTo>
                    <a:pt x="17835" y="55356"/>
                    <a:pt x="53520" y="79742"/>
                    <a:pt x="94934" y="79742"/>
                  </a:cubicBezTo>
                  <a:cubicBezTo>
                    <a:pt x="136348" y="79742"/>
                    <a:pt x="172033" y="55356"/>
                    <a:pt x="188530" y="20207"/>
                  </a:cubicBezTo>
                  <a:cubicBezTo>
                    <a:pt x="192941" y="10819"/>
                    <a:pt x="185895" y="0"/>
                    <a:pt x="175470" y="0"/>
                  </a:cubicBezTo>
                  <a:lnTo>
                    <a:pt x="14341" y="0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RU"/>
            </a:p>
          </p:txBody>
        </p:sp>
        <p:sp>
          <p:nvSpPr>
            <p:cNvPr id="100" name="Freeform 99">
              <a:extLst>
                <a:ext uri="{FF2B5EF4-FFF2-40B4-BE49-F238E27FC236}">
                  <a16:creationId xmlns:a16="http://schemas.microsoft.com/office/drawing/2014/main" id="{2D5ABF1A-E8B7-8625-129C-99E7BAACA894}"/>
                </a:ext>
              </a:extLst>
            </p:cNvPr>
            <p:cNvSpPr/>
            <p:nvPr/>
          </p:nvSpPr>
          <p:spPr>
            <a:xfrm>
              <a:off x="2626062" y="5536056"/>
              <a:ext cx="189868" cy="79742"/>
            </a:xfrm>
            <a:custGeom>
              <a:avLst/>
              <a:gdLst>
                <a:gd name="connsiteX0" fmla="*/ 14398 w 189868"/>
                <a:gd name="connsiteY0" fmla="*/ 0 h 79742"/>
                <a:gd name="connsiteX1" fmla="*/ 1338 w 189868"/>
                <a:gd name="connsiteY1" fmla="*/ 20207 h 79742"/>
                <a:gd name="connsiteX2" fmla="*/ 94934 w 189868"/>
                <a:gd name="connsiteY2" fmla="*/ 79742 h 79742"/>
                <a:gd name="connsiteX3" fmla="*/ 188530 w 189868"/>
                <a:gd name="connsiteY3" fmla="*/ 20207 h 79742"/>
                <a:gd name="connsiteX4" fmla="*/ 175470 w 189868"/>
                <a:gd name="connsiteY4" fmla="*/ 0 h 79742"/>
                <a:gd name="connsiteX5" fmla="*/ 14341 w 189868"/>
                <a:gd name="connsiteY5" fmla="*/ 0 h 79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9868" h="79742">
                  <a:moveTo>
                    <a:pt x="14398" y="0"/>
                  </a:moveTo>
                  <a:cubicBezTo>
                    <a:pt x="3973" y="0"/>
                    <a:pt x="-3073" y="10819"/>
                    <a:pt x="1338" y="20207"/>
                  </a:cubicBezTo>
                  <a:cubicBezTo>
                    <a:pt x="17835" y="55356"/>
                    <a:pt x="53520" y="79742"/>
                    <a:pt x="94934" y="79742"/>
                  </a:cubicBezTo>
                  <a:cubicBezTo>
                    <a:pt x="136348" y="79742"/>
                    <a:pt x="172033" y="55356"/>
                    <a:pt x="188530" y="20207"/>
                  </a:cubicBezTo>
                  <a:cubicBezTo>
                    <a:pt x="192941" y="10819"/>
                    <a:pt x="185895" y="0"/>
                    <a:pt x="175470" y="0"/>
                  </a:cubicBezTo>
                  <a:lnTo>
                    <a:pt x="14341" y="0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RU"/>
            </a:p>
          </p:txBody>
        </p:sp>
        <p:sp>
          <p:nvSpPr>
            <p:cNvPr id="101" name="Freeform 100">
              <a:extLst>
                <a:ext uri="{FF2B5EF4-FFF2-40B4-BE49-F238E27FC236}">
                  <a16:creationId xmlns:a16="http://schemas.microsoft.com/office/drawing/2014/main" id="{DBCF636D-3901-489E-E951-36771829258E}"/>
                </a:ext>
              </a:extLst>
            </p:cNvPr>
            <p:cNvSpPr/>
            <p:nvPr/>
          </p:nvSpPr>
          <p:spPr>
            <a:xfrm>
              <a:off x="2480512" y="5676822"/>
              <a:ext cx="189868" cy="79742"/>
            </a:xfrm>
            <a:custGeom>
              <a:avLst/>
              <a:gdLst>
                <a:gd name="connsiteX0" fmla="*/ 14398 w 189868"/>
                <a:gd name="connsiteY0" fmla="*/ 0 h 79742"/>
                <a:gd name="connsiteX1" fmla="*/ 1338 w 189868"/>
                <a:gd name="connsiteY1" fmla="*/ 20207 h 79742"/>
                <a:gd name="connsiteX2" fmla="*/ 94934 w 189868"/>
                <a:gd name="connsiteY2" fmla="*/ 79742 h 79742"/>
                <a:gd name="connsiteX3" fmla="*/ 188530 w 189868"/>
                <a:gd name="connsiteY3" fmla="*/ 20207 h 79742"/>
                <a:gd name="connsiteX4" fmla="*/ 175470 w 189868"/>
                <a:gd name="connsiteY4" fmla="*/ 0 h 79742"/>
                <a:gd name="connsiteX5" fmla="*/ 14341 w 189868"/>
                <a:gd name="connsiteY5" fmla="*/ 0 h 79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9868" h="79742">
                  <a:moveTo>
                    <a:pt x="14398" y="0"/>
                  </a:moveTo>
                  <a:cubicBezTo>
                    <a:pt x="3973" y="0"/>
                    <a:pt x="-3073" y="10819"/>
                    <a:pt x="1338" y="20207"/>
                  </a:cubicBezTo>
                  <a:cubicBezTo>
                    <a:pt x="17835" y="55356"/>
                    <a:pt x="53520" y="79742"/>
                    <a:pt x="94934" y="79742"/>
                  </a:cubicBezTo>
                  <a:cubicBezTo>
                    <a:pt x="136348" y="79742"/>
                    <a:pt x="172033" y="55356"/>
                    <a:pt x="188530" y="20207"/>
                  </a:cubicBezTo>
                  <a:cubicBezTo>
                    <a:pt x="192941" y="10819"/>
                    <a:pt x="185895" y="0"/>
                    <a:pt x="175470" y="0"/>
                  </a:cubicBezTo>
                  <a:lnTo>
                    <a:pt x="14341" y="0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RU"/>
            </a:p>
          </p:txBody>
        </p:sp>
      </p:grpSp>
      <p:sp>
        <p:nvSpPr>
          <p:cNvPr id="110" name="Freeform 109">
            <a:extLst>
              <a:ext uri="{FF2B5EF4-FFF2-40B4-BE49-F238E27FC236}">
                <a16:creationId xmlns:a16="http://schemas.microsoft.com/office/drawing/2014/main" id="{43B71992-23C8-1B41-4740-F0136A36841B}"/>
              </a:ext>
            </a:extLst>
          </p:cNvPr>
          <p:cNvSpPr/>
          <p:nvPr/>
        </p:nvSpPr>
        <p:spPr>
          <a:xfrm>
            <a:off x="1993364" y="1850625"/>
            <a:ext cx="1155343" cy="651012"/>
          </a:xfrm>
          <a:custGeom>
            <a:avLst/>
            <a:gdLst>
              <a:gd name="connsiteX0" fmla="*/ 1020219 w 1155343"/>
              <a:gd name="connsiteY0" fmla="*/ 146742 h 651012"/>
              <a:gd name="connsiteX1" fmla="*/ 1009794 w 1155343"/>
              <a:gd name="connsiteY1" fmla="*/ 58929 h 651012"/>
              <a:gd name="connsiteX2" fmla="*/ 1008821 w 1155343"/>
              <a:gd name="connsiteY2" fmla="*/ 56410 h 651012"/>
              <a:gd name="connsiteX3" fmla="*/ 1008534 w 1155343"/>
              <a:gd name="connsiteY3" fmla="*/ 55780 h 651012"/>
              <a:gd name="connsiteX4" fmla="*/ 977374 w 1155343"/>
              <a:gd name="connsiteY4" fmla="*/ 45247 h 651012"/>
              <a:gd name="connsiteX5" fmla="*/ 973651 w 1155343"/>
              <a:gd name="connsiteY5" fmla="*/ 47537 h 651012"/>
              <a:gd name="connsiteX6" fmla="*/ 971589 w 1155343"/>
              <a:gd name="connsiteY6" fmla="*/ 49254 h 651012"/>
              <a:gd name="connsiteX7" fmla="*/ 924676 w 1155343"/>
              <a:gd name="connsiteY7" fmla="*/ 88639 h 651012"/>
              <a:gd name="connsiteX8" fmla="*/ 912933 w 1155343"/>
              <a:gd name="connsiteY8" fmla="*/ 16110 h 651012"/>
              <a:gd name="connsiteX9" fmla="*/ 911960 w 1155343"/>
              <a:gd name="connsiteY9" fmla="*/ 13591 h 651012"/>
              <a:gd name="connsiteX10" fmla="*/ 911673 w 1155343"/>
              <a:gd name="connsiteY10" fmla="*/ 12961 h 651012"/>
              <a:gd name="connsiteX11" fmla="*/ 880513 w 1155343"/>
              <a:gd name="connsiteY11" fmla="*/ 2428 h 651012"/>
              <a:gd name="connsiteX12" fmla="*/ 876790 w 1155343"/>
              <a:gd name="connsiteY12" fmla="*/ 4718 h 651012"/>
              <a:gd name="connsiteX13" fmla="*/ 874728 w 1155343"/>
              <a:gd name="connsiteY13" fmla="*/ 6435 h 651012"/>
              <a:gd name="connsiteX14" fmla="*/ 734333 w 1155343"/>
              <a:gd name="connsiteY14" fmla="*/ 124360 h 651012"/>
              <a:gd name="connsiteX15" fmla="*/ 580479 w 1155343"/>
              <a:gd name="connsiteY15" fmla="*/ 168267 h 651012"/>
              <a:gd name="connsiteX16" fmla="*/ 422671 w 1155343"/>
              <a:gd name="connsiteY16" fmla="*/ 124360 h 651012"/>
              <a:gd name="connsiteX17" fmla="*/ 282277 w 1155343"/>
              <a:gd name="connsiteY17" fmla="*/ 6435 h 651012"/>
              <a:gd name="connsiteX18" fmla="*/ 280215 w 1155343"/>
              <a:gd name="connsiteY18" fmla="*/ 4718 h 651012"/>
              <a:gd name="connsiteX19" fmla="*/ 276492 w 1155343"/>
              <a:gd name="connsiteY19" fmla="*/ 2428 h 651012"/>
              <a:gd name="connsiteX20" fmla="*/ 245332 w 1155343"/>
              <a:gd name="connsiteY20" fmla="*/ 12961 h 651012"/>
              <a:gd name="connsiteX21" fmla="*/ 245045 w 1155343"/>
              <a:gd name="connsiteY21" fmla="*/ 13591 h 651012"/>
              <a:gd name="connsiteX22" fmla="*/ 244071 w 1155343"/>
              <a:gd name="connsiteY22" fmla="*/ 16110 h 651012"/>
              <a:gd name="connsiteX23" fmla="*/ 232329 w 1155343"/>
              <a:gd name="connsiteY23" fmla="*/ 88639 h 651012"/>
              <a:gd name="connsiteX24" fmla="*/ 185416 w 1155343"/>
              <a:gd name="connsiteY24" fmla="*/ 49254 h 651012"/>
              <a:gd name="connsiteX25" fmla="*/ 183354 w 1155343"/>
              <a:gd name="connsiteY25" fmla="*/ 47537 h 651012"/>
              <a:gd name="connsiteX26" fmla="*/ 179631 w 1155343"/>
              <a:gd name="connsiteY26" fmla="*/ 45247 h 651012"/>
              <a:gd name="connsiteX27" fmla="*/ 148471 w 1155343"/>
              <a:gd name="connsiteY27" fmla="*/ 55780 h 651012"/>
              <a:gd name="connsiteX28" fmla="*/ 148184 w 1155343"/>
              <a:gd name="connsiteY28" fmla="*/ 56410 h 651012"/>
              <a:gd name="connsiteX29" fmla="*/ 147210 w 1155343"/>
              <a:gd name="connsiteY29" fmla="*/ 58929 h 651012"/>
              <a:gd name="connsiteX30" fmla="*/ 136728 w 1155343"/>
              <a:gd name="connsiteY30" fmla="*/ 146056 h 651012"/>
              <a:gd name="connsiteX31" fmla="*/ 0 w 1155343"/>
              <a:gd name="connsiteY31" fmla="*/ 359464 h 651012"/>
              <a:gd name="connsiteX32" fmla="*/ 0 w 1155343"/>
              <a:gd name="connsiteY32" fmla="*/ 416022 h 651012"/>
              <a:gd name="connsiteX33" fmla="*/ 235136 w 1155343"/>
              <a:gd name="connsiteY33" fmla="*/ 651013 h 651012"/>
              <a:gd name="connsiteX34" fmla="*/ 274373 w 1155343"/>
              <a:gd name="connsiteY34" fmla="*/ 651013 h 651012"/>
              <a:gd name="connsiteX35" fmla="*/ 507503 w 1155343"/>
              <a:gd name="connsiteY35" fmla="*/ 446362 h 651012"/>
              <a:gd name="connsiteX36" fmla="*/ 577844 w 1155343"/>
              <a:gd name="connsiteY36" fmla="*/ 402627 h 651012"/>
              <a:gd name="connsiteX37" fmla="*/ 647840 w 1155343"/>
              <a:gd name="connsiteY37" fmla="*/ 446362 h 651012"/>
              <a:gd name="connsiteX38" fmla="*/ 880971 w 1155343"/>
              <a:gd name="connsiteY38" fmla="*/ 651013 h 651012"/>
              <a:gd name="connsiteX39" fmla="*/ 920208 w 1155343"/>
              <a:gd name="connsiteY39" fmla="*/ 651013 h 651012"/>
              <a:gd name="connsiteX40" fmla="*/ 1155344 w 1155343"/>
              <a:gd name="connsiteY40" fmla="*/ 416022 h 651012"/>
              <a:gd name="connsiteX41" fmla="*/ 1155344 w 1155343"/>
              <a:gd name="connsiteY41" fmla="*/ 359464 h 651012"/>
              <a:gd name="connsiteX42" fmla="*/ 1020162 w 1155343"/>
              <a:gd name="connsiteY42" fmla="*/ 146742 h 651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1155343" h="651012">
                <a:moveTo>
                  <a:pt x="1020219" y="146742"/>
                </a:moveTo>
                <a:cubicBezTo>
                  <a:pt x="1023943" y="117777"/>
                  <a:pt x="1020792" y="87666"/>
                  <a:pt x="1009794" y="58929"/>
                </a:cubicBezTo>
                <a:cubicBezTo>
                  <a:pt x="1009451" y="58070"/>
                  <a:pt x="1009164" y="57269"/>
                  <a:pt x="1008821" y="56410"/>
                </a:cubicBezTo>
                <a:cubicBezTo>
                  <a:pt x="1008706" y="56181"/>
                  <a:pt x="1008649" y="55952"/>
                  <a:pt x="1008534" y="55780"/>
                </a:cubicBezTo>
                <a:cubicBezTo>
                  <a:pt x="1002806" y="44274"/>
                  <a:pt x="988887" y="39580"/>
                  <a:pt x="977374" y="45247"/>
                </a:cubicBezTo>
                <a:cubicBezTo>
                  <a:pt x="976056" y="45877"/>
                  <a:pt x="974796" y="46678"/>
                  <a:pt x="973651" y="47537"/>
                </a:cubicBezTo>
                <a:lnTo>
                  <a:pt x="971589" y="49254"/>
                </a:lnTo>
                <a:lnTo>
                  <a:pt x="924676" y="88639"/>
                </a:lnTo>
                <a:cubicBezTo>
                  <a:pt x="925707" y="64482"/>
                  <a:pt x="921984" y="39809"/>
                  <a:pt x="912933" y="16110"/>
                </a:cubicBezTo>
                <a:cubicBezTo>
                  <a:pt x="912590" y="15251"/>
                  <a:pt x="912303" y="14450"/>
                  <a:pt x="911960" y="13591"/>
                </a:cubicBezTo>
                <a:cubicBezTo>
                  <a:pt x="911845" y="13362"/>
                  <a:pt x="911788" y="13133"/>
                  <a:pt x="911673" y="12961"/>
                </a:cubicBezTo>
                <a:cubicBezTo>
                  <a:pt x="905945" y="1455"/>
                  <a:pt x="892026" y="-3239"/>
                  <a:pt x="880513" y="2428"/>
                </a:cubicBezTo>
                <a:cubicBezTo>
                  <a:pt x="879195" y="3058"/>
                  <a:pt x="877935" y="3859"/>
                  <a:pt x="876790" y="4718"/>
                </a:cubicBezTo>
                <a:lnTo>
                  <a:pt x="874728" y="6435"/>
                </a:lnTo>
                <a:lnTo>
                  <a:pt x="734333" y="124360"/>
                </a:lnTo>
                <a:cubicBezTo>
                  <a:pt x="734333" y="124360"/>
                  <a:pt x="674590" y="168267"/>
                  <a:pt x="580479" y="168267"/>
                </a:cubicBezTo>
                <a:cubicBezTo>
                  <a:pt x="486367" y="168267"/>
                  <a:pt x="422671" y="124360"/>
                  <a:pt x="422671" y="124360"/>
                </a:cubicBezTo>
                <a:lnTo>
                  <a:pt x="282277" y="6435"/>
                </a:lnTo>
                <a:lnTo>
                  <a:pt x="280215" y="4718"/>
                </a:lnTo>
                <a:cubicBezTo>
                  <a:pt x="279070" y="3859"/>
                  <a:pt x="277867" y="3058"/>
                  <a:pt x="276492" y="2428"/>
                </a:cubicBezTo>
                <a:cubicBezTo>
                  <a:pt x="264979" y="-3296"/>
                  <a:pt x="251002" y="1455"/>
                  <a:pt x="245332" y="12961"/>
                </a:cubicBezTo>
                <a:cubicBezTo>
                  <a:pt x="245217" y="13190"/>
                  <a:pt x="245160" y="13419"/>
                  <a:pt x="245045" y="13591"/>
                </a:cubicBezTo>
                <a:cubicBezTo>
                  <a:pt x="244701" y="14450"/>
                  <a:pt x="244415" y="15251"/>
                  <a:pt x="244071" y="16110"/>
                </a:cubicBezTo>
                <a:cubicBezTo>
                  <a:pt x="235021" y="39809"/>
                  <a:pt x="231298" y="64482"/>
                  <a:pt x="232329" y="88639"/>
                </a:cubicBezTo>
                <a:lnTo>
                  <a:pt x="185416" y="49254"/>
                </a:lnTo>
                <a:lnTo>
                  <a:pt x="183354" y="47537"/>
                </a:lnTo>
                <a:cubicBezTo>
                  <a:pt x="182209" y="46678"/>
                  <a:pt x="181006" y="45877"/>
                  <a:pt x="179631" y="45247"/>
                </a:cubicBezTo>
                <a:cubicBezTo>
                  <a:pt x="168118" y="39523"/>
                  <a:pt x="154141" y="44274"/>
                  <a:pt x="148471" y="55780"/>
                </a:cubicBezTo>
                <a:cubicBezTo>
                  <a:pt x="148356" y="56009"/>
                  <a:pt x="148299" y="56238"/>
                  <a:pt x="148184" y="56410"/>
                </a:cubicBezTo>
                <a:cubicBezTo>
                  <a:pt x="147840" y="57269"/>
                  <a:pt x="147554" y="58070"/>
                  <a:pt x="147210" y="58929"/>
                </a:cubicBezTo>
                <a:cubicBezTo>
                  <a:pt x="136327" y="87437"/>
                  <a:pt x="133120" y="117319"/>
                  <a:pt x="136728" y="146056"/>
                </a:cubicBezTo>
                <a:cubicBezTo>
                  <a:pt x="56020" y="183265"/>
                  <a:pt x="0" y="264839"/>
                  <a:pt x="0" y="359464"/>
                </a:cubicBezTo>
                <a:lnTo>
                  <a:pt x="0" y="416022"/>
                </a:lnTo>
                <a:cubicBezTo>
                  <a:pt x="0" y="545797"/>
                  <a:pt x="105281" y="651013"/>
                  <a:pt x="235136" y="651013"/>
                </a:cubicBezTo>
                <a:lnTo>
                  <a:pt x="274373" y="651013"/>
                </a:lnTo>
                <a:cubicBezTo>
                  <a:pt x="393917" y="651013"/>
                  <a:pt x="492611" y="561825"/>
                  <a:pt x="507503" y="446362"/>
                </a:cubicBezTo>
                <a:lnTo>
                  <a:pt x="577844" y="402627"/>
                </a:lnTo>
                <a:lnTo>
                  <a:pt x="647840" y="446362"/>
                </a:lnTo>
                <a:cubicBezTo>
                  <a:pt x="662733" y="561825"/>
                  <a:pt x="761370" y="651013"/>
                  <a:pt x="880971" y="651013"/>
                </a:cubicBezTo>
                <a:lnTo>
                  <a:pt x="920208" y="651013"/>
                </a:lnTo>
                <a:cubicBezTo>
                  <a:pt x="1050062" y="651013"/>
                  <a:pt x="1155344" y="545797"/>
                  <a:pt x="1155344" y="416022"/>
                </a:cubicBezTo>
                <a:lnTo>
                  <a:pt x="1155344" y="359464"/>
                </a:lnTo>
                <a:cubicBezTo>
                  <a:pt x="1155344" y="265411"/>
                  <a:pt x="1100011" y="184295"/>
                  <a:pt x="1020162" y="146742"/>
                </a:cubicBezTo>
                <a:close/>
              </a:path>
            </a:pathLst>
          </a:cu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RU"/>
          </a:p>
        </p:txBody>
      </p:sp>
      <p:grpSp>
        <p:nvGrpSpPr>
          <p:cNvPr id="75" name="beak bottom">
            <a:extLst>
              <a:ext uri="{FF2B5EF4-FFF2-40B4-BE49-F238E27FC236}">
                <a16:creationId xmlns:a16="http://schemas.microsoft.com/office/drawing/2014/main" id="{C4B79B06-D6C4-BAF3-D465-DAD1724C3BC1}"/>
              </a:ext>
            </a:extLst>
          </p:cNvPr>
          <p:cNvGrpSpPr/>
          <p:nvPr/>
        </p:nvGrpSpPr>
        <p:grpSpPr>
          <a:xfrm>
            <a:off x="2474912" y="2207503"/>
            <a:ext cx="193676" cy="355600"/>
            <a:chOff x="2474912" y="6269717"/>
            <a:chExt cx="193676" cy="355600"/>
          </a:xfrm>
        </p:grpSpPr>
        <p:sp>
          <p:nvSpPr>
            <p:cNvPr id="79" name="Rounded Rectangle 78">
              <a:extLst>
                <a:ext uri="{FF2B5EF4-FFF2-40B4-BE49-F238E27FC236}">
                  <a16:creationId xmlns:a16="http://schemas.microsoft.com/office/drawing/2014/main" id="{7004AA42-D8F5-96C9-8156-E22DD80B1640}"/>
                </a:ext>
              </a:extLst>
            </p:cNvPr>
            <p:cNvSpPr/>
            <p:nvPr/>
          </p:nvSpPr>
          <p:spPr>
            <a:xfrm>
              <a:off x="2474912" y="6269717"/>
              <a:ext cx="193676" cy="355600"/>
            </a:xfrm>
            <a:prstGeom prst="roundRect">
              <a:avLst>
                <a:gd name="adj" fmla="val 50000"/>
              </a:avLst>
            </a:prstGeom>
            <a:solidFill>
              <a:srgbClr val="F49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78" name="Freeform 77">
              <a:extLst>
                <a:ext uri="{FF2B5EF4-FFF2-40B4-BE49-F238E27FC236}">
                  <a16:creationId xmlns:a16="http://schemas.microsoft.com/office/drawing/2014/main" id="{4B48CA57-CA88-CBE4-AA00-418ED42C38BE}"/>
                </a:ext>
              </a:extLst>
            </p:cNvPr>
            <p:cNvSpPr/>
            <p:nvPr/>
          </p:nvSpPr>
          <p:spPr>
            <a:xfrm>
              <a:off x="2497137" y="6374185"/>
              <a:ext cx="149226" cy="168617"/>
            </a:xfrm>
            <a:custGeom>
              <a:avLst/>
              <a:gdLst>
                <a:gd name="connsiteX0" fmla="*/ 74613 w 149226"/>
                <a:gd name="connsiteY0" fmla="*/ 0 h 213429"/>
                <a:gd name="connsiteX1" fmla="*/ 147746 w 149226"/>
                <a:gd name="connsiteY1" fmla="*/ 44812 h 213429"/>
                <a:gd name="connsiteX2" fmla="*/ 149226 w 149226"/>
                <a:gd name="connsiteY2" fmla="*/ 44812 h 213429"/>
                <a:gd name="connsiteX3" fmla="*/ 149226 w 149226"/>
                <a:gd name="connsiteY3" fmla="*/ 45719 h 213429"/>
                <a:gd name="connsiteX4" fmla="*/ 149226 w 149226"/>
                <a:gd name="connsiteY4" fmla="*/ 45719 h 213429"/>
                <a:gd name="connsiteX5" fmla="*/ 149226 w 149226"/>
                <a:gd name="connsiteY5" fmla="*/ 45719 h 213429"/>
                <a:gd name="connsiteX6" fmla="*/ 149225 w 149226"/>
                <a:gd name="connsiteY6" fmla="*/ 138816 h 213429"/>
                <a:gd name="connsiteX7" fmla="*/ 74612 w 149226"/>
                <a:gd name="connsiteY7" fmla="*/ 213429 h 213429"/>
                <a:gd name="connsiteX8" fmla="*/ 74613 w 149226"/>
                <a:gd name="connsiteY8" fmla="*/ 213428 h 213429"/>
                <a:gd name="connsiteX9" fmla="*/ 0 w 149226"/>
                <a:gd name="connsiteY9" fmla="*/ 138815 h 213429"/>
                <a:gd name="connsiteX10" fmla="*/ 0 w 149226"/>
                <a:gd name="connsiteY10" fmla="*/ 45719 h 213429"/>
                <a:gd name="connsiteX11" fmla="*/ 0 w 149226"/>
                <a:gd name="connsiteY11" fmla="*/ 44812 h 213429"/>
                <a:gd name="connsiteX12" fmla="*/ 1480 w 149226"/>
                <a:gd name="connsiteY12" fmla="*/ 44812 h 213429"/>
                <a:gd name="connsiteX0" fmla="*/ 1480 w 149226"/>
                <a:gd name="connsiteY0" fmla="*/ 0 h 168617"/>
                <a:gd name="connsiteX1" fmla="*/ 147746 w 149226"/>
                <a:gd name="connsiteY1" fmla="*/ 0 h 168617"/>
                <a:gd name="connsiteX2" fmla="*/ 149226 w 149226"/>
                <a:gd name="connsiteY2" fmla="*/ 0 h 168617"/>
                <a:gd name="connsiteX3" fmla="*/ 149226 w 149226"/>
                <a:gd name="connsiteY3" fmla="*/ 907 h 168617"/>
                <a:gd name="connsiteX4" fmla="*/ 149226 w 149226"/>
                <a:gd name="connsiteY4" fmla="*/ 907 h 168617"/>
                <a:gd name="connsiteX5" fmla="*/ 149226 w 149226"/>
                <a:gd name="connsiteY5" fmla="*/ 907 h 168617"/>
                <a:gd name="connsiteX6" fmla="*/ 149225 w 149226"/>
                <a:gd name="connsiteY6" fmla="*/ 94004 h 168617"/>
                <a:gd name="connsiteX7" fmla="*/ 74612 w 149226"/>
                <a:gd name="connsiteY7" fmla="*/ 168617 h 168617"/>
                <a:gd name="connsiteX8" fmla="*/ 74613 w 149226"/>
                <a:gd name="connsiteY8" fmla="*/ 168616 h 168617"/>
                <a:gd name="connsiteX9" fmla="*/ 0 w 149226"/>
                <a:gd name="connsiteY9" fmla="*/ 94003 h 168617"/>
                <a:gd name="connsiteX10" fmla="*/ 0 w 149226"/>
                <a:gd name="connsiteY10" fmla="*/ 907 h 168617"/>
                <a:gd name="connsiteX11" fmla="*/ 0 w 149226"/>
                <a:gd name="connsiteY11" fmla="*/ 0 h 168617"/>
                <a:gd name="connsiteX12" fmla="*/ 1480 w 149226"/>
                <a:gd name="connsiteY12" fmla="*/ 0 h 168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9226" h="168617">
                  <a:moveTo>
                    <a:pt x="1480" y="0"/>
                  </a:moveTo>
                  <a:lnTo>
                    <a:pt x="147746" y="0"/>
                  </a:lnTo>
                  <a:lnTo>
                    <a:pt x="149226" y="0"/>
                  </a:lnTo>
                  <a:lnTo>
                    <a:pt x="149226" y="907"/>
                  </a:lnTo>
                  <a:lnTo>
                    <a:pt x="149226" y="907"/>
                  </a:lnTo>
                  <a:lnTo>
                    <a:pt x="149226" y="907"/>
                  </a:lnTo>
                  <a:cubicBezTo>
                    <a:pt x="149226" y="31939"/>
                    <a:pt x="149225" y="62972"/>
                    <a:pt x="149225" y="94004"/>
                  </a:cubicBezTo>
                  <a:cubicBezTo>
                    <a:pt x="149225" y="135212"/>
                    <a:pt x="115820" y="168617"/>
                    <a:pt x="74612" y="168617"/>
                  </a:cubicBezTo>
                  <a:lnTo>
                    <a:pt x="74613" y="168616"/>
                  </a:lnTo>
                  <a:cubicBezTo>
                    <a:pt x="33405" y="168616"/>
                    <a:pt x="0" y="135211"/>
                    <a:pt x="0" y="94003"/>
                  </a:cubicBezTo>
                  <a:lnTo>
                    <a:pt x="0" y="907"/>
                  </a:lnTo>
                  <a:lnTo>
                    <a:pt x="0" y="0"/>
                  </a:lnTo>
                  <a:lnTo>
                    <a:pt x="1480" y="0"/>
                  </a:lnTo>
                  <a:close/>
                </a:path>
              </a:pathLst>
            </a:custGeom>
            <a:solidFill>
              <a:srgbClr val="B66E27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RU"/>
            </a:p>
          </p:txBody>
        </p:sp>
      </p:grpSp>
      <p:grpSp>
        <p:nvGrpSpPr>
          <p:cNvPr id="144" name="glasses">
            <a:extLst>
              <a:ext uri="{FF2B5EF4-FFF2-40B4-BE49-F238E27FC236}">
                <a16:creationId xmlns:a16="http://schemas.microsoft.com/office/drawing/2014/main" id="{B29BCEE2-A265-2881-12EC-8B22FFB9222E}"/>
              </a:ext>
            </a:extLst>
          </p:cNvPr>
          <p:cNvGrpSpPr/>
          <p:nvPr/>
        </p:nvGrpSpPr>
        <p:grpSpPr>
          <a:xfrm>
            <a:off x="1933526" y="1966481"/>
            <a:ext cx="1275018" cy="422124"/>
            <a:chOff x="3681113" y="3517634"/>
            <a:chExt cx="1275018" cy="422124"/>
          </a:xfrm>
        </p:grpSpPr>
        <p:sp>
          <p:nvSpPr>
            <p:cNvPr id="35" name="frames">
              <a:extLst>
                <a:ext uri="{FF2B5EF4-FFF2-40B4-BE49-F238E27FC236}">
                  <a16:creationId xmlns:a16="http://schemas.microsoft.com/office/drawing/2014/main" id="{D1835ACC-6961-7D4E-E5D5-72748611AD22}"/>
                </a:ext>
              </a:extLst>
            </p:cNvPr>
            <p:cNvSpPr/>
            <p:nvPr/>
          </p:nvSpPr>
          <p:spPr>
            <a:xfrm>
              <a:off x="3681113" y="3517634"/>
              <a:ext cx="1275018" cy="422124"/>
            </a:xfrm>
            <a:custGeom>
              <a:avLst/>
              <a:gdLst>
                <a:gd name="connsiteX0" fmla="*/ 1240395 w 1275018"/>
                <a:gd name="connsiteY0" fmla="*/ 0 h 422124"/>
                <a:gd name="connsiteX1" fmla="*/ 34739 w 1275018"/>
                <a:gd name="connsiteY1" fmla="*/ 0 h 422124"/>
                <a:gd name="connsiteX2" fmla="*/ 0 w 1275018"/>
                <a:gd name="connsiteY2" fmla="*/ 34582 h 422124"/>
                <a:gd name="connsiteX3" fmla="*/ 318755 w 1275018"/>
                <a:gd name="connsiteY3" fmla="*/ 421410 h 422124"/>
                <a:gd name="connsiteX4" fmla="*/ 637509 w 1275018"/>
                <a:gd name="connsiteY4" fmla="*/ 265188 h 422124"/>
                <a:gd name="connsiteX5" fmla="*/ 956264 w 1275018"/>
                <a:gd name="connsiteY5" fmla="*/ 421410 h 422124"/>
                <a:gd name="connsiteX6" fmla="*/ 1275019 w 1275018"/>
                <a:gd name="connsiteY6" fmla="*/ 34582 h 422124"/>
                <a:gd name="connsiteX7" fmla="*/ 1240280 w 1275018"/>
                <a:gd name="connsiteY7" fmla="*/ 0 h 422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75018" h="422124">
                  <a:moveTo>
                    <a:pt x="1240395" y="0"/>
                  </a:moveTo>
                  <a:lnTo>
                    <a:pt x="34739" y="0"/>
                  </a:lnTo>
                  <a:cubicBezTo>
                    <a:pt x="15555" y="0"/>
                    <a:pt x="0" y="15485"/>
                    <a:pt x="0" y="34582"/>
                  </a:cubicBezTo>
                  <a:cubicBezTo>
                    <a:pt x="0" y="68706"/>
                    <a:pt x="173405" y="409825"/>
                    <a:pt x="318755" y="421410"/>
                  </a:cubicBezTo>
                  <a:cubicBezTo>
                    <a:pt x="445093" y="431446"/>
                    <a:pt x="538939" y="333607"/>
                    <a:pt x="637509" y="265188"/>
                  </a:cubicBezTo>
                  <a:cubicBezTo>
                    <a:pt x="736080" y="333549"/>
                    <a:pt x="829983" y="431446"/>
                    <a:pt x="956264" y="421410"/>
                  </a:cubicBezTo>
                  <a:cubicBezTo>
                    <a:pt x="1101671" y="409825"/>
                    <a:pt x="1275019" y="68763"/>
                    <a:pt x="1275019" y="34582"/>
                  </a:cubicBezTo>
                  <a:cubicBezTo>
                    <a:pt x="1275019" y="15485"/>
                    <a:pt x="1259464" y="0"/>
                    <a:pt x="1240280" y="0"/>
                  </a:cubicBezTo>
                  <a:close/>
                </a:path>
              </a:pathLst>
            </a:custGeom>
            <a:solidFill>
              <a:srgbClr val="973600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U"/>
            </a:p>
          </p:txBody>
        </p:sp>
        <p:sp>
          <p:nvSpPr>
            <p:cNvPr id="36" name="glare">
              <a:extLst>
                <a:ext uri="{FF2B5EF4-FFF2-40B4-BE49-F238E27FC236}">
                  <a16:creationId xmlns:a16="http://schemas.microsoft.com/office/drawing/2014/main" id="{3A0C8EAF-0D1C-FABD-0293-F28DC3049D25}"/>
                </a:ext>
              </a:extLst>
            </p:cNvPr>
            <p:cNvSpPr/>
            <p:nvPr/>
          </p:nvSpPr>
          <p:spPr>
            <a:xfrm>
              <a:off x="3847144" y="3550151"/>
              <a:ext cx="398659" cy="356145"/>
            </a:xfrm>
            <a:custGeom>
              <a:avLst/>
              <a:gdLst>
                <a:gd name="connsiteX0" fmla="*/ 160962 w 398659"/>
                <a:gd name="connsiteY0" fmla="*/ 0 h 356145"/>
                <a:gd name="connsiteX1" fmla="*/ 0 w 398659"/>
                <a:gd name="connsiteY1" fmla="*/ 233014 h 356145"/>
                <a:gd name="connsiteX2" fmla="*/ 152608 w 398659"/>
                <a:gd name="connsiteY2" fmla="*/ 356145 h 356145"/>
                <a:gd name="connsiteX3" fmla="*/ 398659 w 398659"/>
                <a:gd name="connsiteY3" fmla="*/ 0 h 356145"/>
                <a:gd name="connsiteX4" fmla="*/ 161019 w 398659"/>
                <a:gd name="connsiteY4" fmla="*/ 0 h 356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8659" h="356145">
                  <a:moveTo>
                    <a:pt x="160962" y="0"/>
                  </a:moveTo>
                  <a:lnTo>
                    <a:pt x="0" y="233014"/>
                  </a:lnTo>
                  <a:cubicBezTo>
                    <a:pt x="57149" y="307111"/>
                    <a:pt x="111417" y="351156"/>
                    <a:pt x="152608" y="356145"/>
                  </a:cubicBezTo>
                  <a:lnTo>
                    <a:pt x="398659" y="0"/>
                  </a:lnTo>
                  <a:lnTo>
                    <a:pt x="161019" y="0"/>
                  </a:lnTo>
                  <a:close/>
                </a:path>
              </a:pathLst>
            </a:custGeom>
            <a:solidFill>
              <a:srgbClr val="FFF3CB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U"/>
            </a:p>
          </p:txBody>
        </p:sp>
      </p:grpSp>
      <p:grpSp>
        <p:nvGrpSpPr>
          <p:cNvPr id="74" name="beak top">
            <a:extLst>
              <a:ext uri="{FF2B5EF4-FFF2-40B4-BE49-F238E27FC236}">
                <a16:creationId xmlns:a16="http://schemas.microsoft.com/office/drawing/2014/main" id="{531F35C5-5A6E-AB63-2B24-C571AF85D218}"/>
              </a:ext>
            </a:extLst>
          </p:cNvPr>
          <p:cNvGrpSpPr/>
          <p:nvPr/>
        </p:nvGrpSpPr>
        <p:grpSpPr>
          <a:xfrm>
            <a:off x="2428875" y="2191627"/>
            <a:ext cx="285750" cy="285750"/>
            <a:chOff x="2428875" y="6253841"/>
            <a:chExt cx="285750" cy="285750"/>
          </a:xfrm>
        </p:grpSpPr>
        <p:sp>
          <p:nvSpPr>
            <p:cNvPr id="63" name="Chord 62">
              <a:extLst>
                <a:ext uri="{FF2B5EF4-FFF2-40B4-BE49-F238E27FC236}">
                  <a16:creationId xmlns:a16="http://schemas.microsoft.com/office/drawing/2014/main" id="{05594308-5FA4-F035-2FB3-5CB600F7D1B7}"/>
                </a:ext>
              </a:extLst>
            </p:cNvPr>
            <p:cNvSpPr/>
            <p:nvPr/>
          </p:nvSpPr>
          <p:spPr>
            <a:xfrm>
              <a:off x="2428875" y="6253841"/>
              <a:ext cx="285750" cy="285750"/>
            </a:xfrm>
            <a:prstGeom prst="chord">
              <a:avLst>
                <a:gd name="adj1" fmla="val 11482340"/>
                <a:gd name="adj2" fmla="val 20913001"/>
              </a:avLst>
            </a:prstGeom>
            <a:solidFill>
              <a:srgbClr val="FFDE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62" name="Triangle 61">
              <a:extLst>
                <a:ext uri="{FF2B5EF4-FFF2-40B4-BE49-F238E27FC236}">
                  <a16:creationId xmlns:a16="http://schemas.microsoft.com/office/drawing/2014/main" id="{C5045450-8D07-2D4F-4BBE-42BE8EEACAF1}"/>
                </a:ext>
              </a:extLst>
            </p:cNvPr>
            <p:cNvSpPr/>
            <p:nvPr/>
          </p:nvSpPr>
          <p:spPr>
            <a:xfrm>
              <a:off x="2444750" y="6293177"/>
              <a:ext cx="254000" cy="77447"/>
            </a:xfrm>
            <a:prstGeom prst="triangle">
              <a:avLst/>
            </a:prstGeom>
            <a:solidFill>
              <a:srgbClr val="F49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73" name="Triangle 72">
              <a:extLst>
                <a:ext uri="{FF2B5EF4-FFF2-40B4-BE49-F238E27FC236}">
                  <a16:creationId xmlns:a16="http://schemas.microsoft.com/office/drawing/2014/main" id="{8D83A6B1-456A-1D1B-E85D-9564C1AA1CEC}"/>
                </a:ext>
              </a:extLst>
            </p:cNvPr>
            <p:cNvSpPr/>
            <p:nvPr/>
          </p:nvSpPr>
          <p:spPr>
            <a:xfrm>
              <a:off x="2496150" y="6328747"/>
              <a:ext cx="151200" cy="46800"/>
            </a:xfrm>
            <a:prstGeom prst="triangle">
              <a:avLst/>
            </a:prstGeom>
            <a:solidFill>
              <a:srgbClr val="B66E27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RU"/>
            </a:p>
          </p:txBody>
        </p:sp>
      </p:grpSp>
      <p:sp>
        <p:nvSpPr>
          <p:cNvPr id="153" name="TextBox 152">
            <a:extLst>
              <a:ext uri="{FF2B5EF4-FFF2-40B4-BE49-F238E27FC236}">
                <a16:creationId xmlns:a16="http://schemas.microsoft.com/office/drawing/2014/main" id="{2CE84219-1083-0465-47B8-4D62A7A7535C}"/>
              </a:ext>
            </a:extLst>
          </p:cNvPr>
          <p:cNvSpPr txBox="1"/>
          <p:nvPr/>
        </p:nvSpPr>
        <p:spPr>
          <a:xfrm>
            <a:off x="195750" y="5124473"/>
            <a:ext cx="4752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>
                <a:solidFill>
                  <a:schemeClr val="bg1"/>
                </a:solidFill>
                <a:latin typeface="DINRoundPro-Medi" panose="020B0504020101020102" pitchFamily="34" charset="77"/>
              </a:rPr>
              <a:t>Анимация создана полностью в</a:t>
            </a:r>
            <a:endParaRPr lang="en-RU" sz="2200" dirty="0">
              <a:solidFill>
                <a:schemeClr val="bg1"/>
              </a:solidFill>
              <a:latin typeface="DINRoundPro-Medi" panose="020B0504020101020102" pitchFamily="34" charset="77"/>
            </a:endParaRPr>
          </a:p>
        </p:txBody>
      </p:sp>
      <p:sp>
        <p:nvSpPr>
          <p:cNvPr id="152" name="duolingo">
            <a:extLst>
              <a:ext uri="{FF2B5EF4-FFF2-40B4-BE49-F238E27FC236}">
                <a16:creationId xmlns:a16="http://schemas.microsoft.com/office/drawing/2014/main" id="{467F12B1-E5AE-74AC-4EC9-650982F7B722}"/>
              </a:ext>
            </a:extLst>
          </p:cNvPr>
          <p:cNvSpPr txBox="1"/>
          <p:nvPr/>
        </p:nvSpPr>
        <p:spPr>
          <a:xfrm>
            <a:off x="0" y="5401064"/>
            <a:ext cx="51435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err="1">
                <a:solidFill>
                  <a:schemeClr val="bg1"/>
                </a:solidFill>
                <a:latin typeface="Feather Bold" pitchFamily="82" charset="77"/>
              </a:rPr>
              <a:t>powerpoint</a:t>
            </a:r>
            <a:endParaRPr lang="en-US" sz="6000" dirty="0">
              <a:solidFill>
                <a:schemeClr val="bg1"/>
              </a:solidFill>
              <a:latin typeface="Feather Bold" pitchFamily="82" charset="77"/>
            </a:endParaRP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00E5BB62-E673-0695-C5B1-1A8181A12EAB}"/>
              </a:ext>
            </a:extLst>
          </p:cNvPr>
          <p:cNvSpPr txBox="1"/>
          <p:nvPr/>
        </p:nvSpPr>
        <p:spPr>
          <a:xfrm>
            <a:off x="195750" y="6455382"/>
            <a:ext cx="475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chemeClr val="bg1"/>
                </a:solidFill>
                <a:latin typeface="DINRoundPro" panose="020B0504020101020102" pitchFamily="34" charset="77"/>
              </a:rPr>
              <a:t>в демонстрационных, образовательных </a:t>
            </a:r>
            <a:br>
              <a:rPr lang="ru-RU" dirty="0">
                <a:solidFill>
                  <a:schemeClr val="bg1"/>
                </a:solidFill>
                <a:latin typeface="DINRoundPro" panose="020B0504020101020102" pitchFamily="34" charset="77"/>
              </a:rPr>
            </a:br>
            <a:r>
              <a:rPr lang="ru-RU" dirty="0">
                <a:solidFill>
                  <a:schemeClr val="bg1"/>
                </a:solidFill>
                <a:latin typeface="DINRoundPro" panose="020B0504020101020102" pitchFamily="34" charset="77"/>
              </a:rPr>
              <a:t>и ознакомительных целях</a:t>
            </a:r>
            <a:endParaRPr lang="en-RU" dirty="0">
              <a:solidFill>
                <a:schemeClr val="bg1"/>
              </a:solidFill>
              <a:latin typeface="DINRoundPro" panose="020B0504020101020102" pitchFamily="34" charset="77"/>
            </a:endParaRPr>
          </a:p>
        </p:txBody>
      </p:sp>
      <p:sp>
        <p:nvSpPr>
          <p:cNvPr id="104" name="Rounded Rectangle 103">
            <a:extLst>
              <a:ext uri="{FF2B5EF4-FFF2-40B4-BE49-F238E27FC236}">
                <a16:creationId xmlns:a16="http://schemas.microsoft.com/office/drawing/2014/main" id="{714E7F81-E50C-83C7-90F9-4EFAC7F7B2FC}"/>
              </a:ext>
            </a:extLst>
          </p:cNvPr>
          <p:cNvSpPr/>
          <p:nvPr/>
        </p:nvSpPr>
        <p:spPr>
          <a:xfrm>
            <a:off x="195750" y="7557584"/>
            <a:ext cx="4752000" cy="612000"/>
          </a:xfrm>
          <a:prstGeom prst="roundRect">
            <a:avLst>
              <a:gd name="adj" fmla="val 33125"/>
            </a:avLst>
          </a:prstGeom>
          <a:solidFill>
            <a:schemeClr val="bg1"/>
          </a:solidFill>
          <a:ln>
            <a:noFill/>
          </a:ln>
          <a:effectLst>
            <a:outerShdw dist="50800" dir="5400000" algn="t" rotWithShape="0">
              <a:srgbClr val="FEE1C3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FF9514"/>
                </a:solidFill>
                <a:latin typeface="DINRoundPro-Medi" panose="020B0504020101020102" pitchFamily="34" charset="77"/>
              </a:rPr>
              <a:t>ПОДЕЛИТЬСЯ</a:t>
            </a:r>
            <a:endParaRPr lang="en-RU" dirty="0">
              <a:solidFill>
                <a:srgbClr val="FF9514"/>
              </a:solidFill>
              <a:latin typeface="DINRoundPro-Medi" panose="020B0504020101020102" pitchFamily="34" charset="77"/>
            </a:endParaRP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A2A6EF68-B91D-A166-ACCA-1F685ACC1157}"/>
              </a:ext>
            </a:extLst>
          </p:cNvPr>
          <p:cNvSpPr txBox="1"/>
          <p:nvPr/>
        </p:nvSpPr>
        <p:spPr>
          <a:xfrm>
            <a:off x="192505" y="8497835"/>
            <a:ext cx="47163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chemeClr val="bg1"/>
                </a:solidFill>
                <a:latin typeface="DINRoundPro" panose="020B0504020101020102" pitchFamily="34" charset="77"/>
              </a:rPr>
              <a:t>подписаться</a:t>
            </a:r>
            <a:r>
              <a:rPr lang="en-US" dirty="0">
                <a:solidFill>
                  <a:schemeClr val="bg1"/>
                </a:solidFill>
                <a:latin typeface="DINRoundPro" panose="020B0504020101020102" pitchFamily="34" charset="77"/>
              </a:rPr>
              <a:t>: </a:t>
            </a:r>
            <a:r>
              <a:rPr lang="en-US" dirty="0" err="1">
                <a:solidFill>
                  <a:schemeClr val="bg1"/>
                </a:solidFill>
                <a:latin typeface="DINRoundPro" panose="020B0504020101020102" pitchFamily="34" charset="77"/>
              </a:rPr>
              <a:t>t.me</a:t>
            </a:r>
            <a:r>
              <a:rPr lang="en-US" dirty="0">
                <a:solidFill>
                  <a:schemeClr val="bg1"/>
                </a:solidFill>
                <a:latin typeface="DINRoundPro" panose="020B0504020101020102" pitchFamily="34" charset="77"/>
              </a:rPr>
              <a:t>/</a:t>
            </a:r>
            <a:r>
              <a:rPr lang="en-US" dirty="0" err="1">
                <a:solidFill>
                  <a:schemeClr val="bg1"/>
                </a:solidFill>
                <a:latin typeface="DINRoundPro" panose="020B0504020101020102" pitchFamily="34" charset="77"/>
              </a:rPr>
              <a:t>spaceslidespro</a:t>
            </a:r>
            <a:endParaRPr lang="en-RU" dirty="0">
              <a:solidFill>
                <a:schemeClr val="bg1"/>
              </a:solidFill>
              <a:latin typeface="DINRoundPro" panose="020B0504020101020102" pitchFamily="34" charset="77"/>
            </a:endParaRPr>
          </a:p>
        </p:txBody>
      </p:sp>
      <p:sp>
        <p:nvSpPr>
          <p:cNvPr id="150" name="TextBox 149" hidden="1">
            <a:extLst>
              <a:ext uri="{FF2B5EF4-FFF2-40B4-BE49-F238E27FC236}">
                <a16:creationId xmlns:a16="http://schemas.microsoft.com/office/drawing/2014/main" id="{95D301F9-68DF-D24A-2122-C61B598653B3}"/>
              </a:ext>
            </a:extLst>
          </p:cNvPr>
          <p:cNvSpPr txBox="1"/>
          <p:nvPr/>
        </p:nvSpPr>
        <p:spPr>
          <a:xfrm>
            <a:off x="195750" y="5114676"/>
            <a:ext cx="4752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RU" sz="2200" dirty="0">
                <a:solidFill>
                  <a:schemeClr val="bg1"/>
                </a:solidFill>
                <a:latin typeface="DIN Next Rounded LT Pro Medium" panose="020F0503020203050203" pitchFamily="34" charset="77"/>
              </a:rPr>
              <a:t>You’ve been inducted </a:t>
            </a:r>
            <a:br>
              <a:rPr lang="en-RU" sz="2200" dirty="0">
                <a:solidFill>
                  <a:schemeClr val="bg1"/>
                </a:solidFill>
                <a:latin typeface="DIN Next Rounded LT Pro Medium" panose="020F0503020203050203" pitchFamily="34" charset="77"/>
              </a:rPr>
            </a:br>
            <a:r>
              <a:rPr lang="en-RU" sz="2200" dirty="0">
                <a:solidFill>
                  <a:schemeClr val="bg1"/>
                </a:solidFill>
                <a:latin typeface="DIN Next Rounded LT Pro Medium" panose="020F0503020203050203" pitchFamily="34" charset="77"/>
              </a:rPr>
              <a:t>into the Streak Society!</a:t>
            </a:r>
          </a:p>
        </p:txBody>
      </p:sp>
      <p:sp>
        <p:nvSpPr>
          <p:cNvPr id="151" name="TextBox 150" hidden="1">
            <a:extLst>
              <a:ext uri="{FF2B5EF4-FFF2-40B4-BE49-F238E27FC236}">
                <a16:creationId xmlns:a16="http://schemas.microsoft.com/office/drawing/2014/main" id="{985D260E-A1F2-97AF-F68A-9A4C3EEEBE61}"/>
              </a:ext>
            </a:extLst>
          </p:cNvPr>
          <p:cNvSpPr txBox="1"/>
          <p:nvPr/>
        </p:nvSpPr>
        <p:spPr>
          <a:xfrm>
            <a:off x="195750" y="5948054"/>
            <a:ext cx="4752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RU" dirty="0">
                <a:solidFill>
                  <a:schemeClr val="bg1"/>
                </a:solidFill>
                <a:latin typeface="DIN Next Rounded LT Pro Light" panose="020F0303020203050203" pitchFamily="34" charset="77"/>
              </a:rPr>
              <a:t>Keep extending your streak to </a:t>
            </a:r>
            <a:br>
              <a:rPr lang="en-RU" dirty="0">
                <a:solidFill>
                  <a:schemeClr val="bg1"/>
                </a:solidFill>
                <a:latin typeface="DIN Next Rounded LT Pro Light" panose="020F0303020203050203" pitchFamily="34" charset="77"/>
              </a:rPr>
            </a:br>
            <a:r>
              <a:rPr lang="en-RU" dirty="0">
                <a:solidFill>
                  <a:schemeClr val="bg1"/>
                </a:solidFill>
                <a:latin typeface="DIN Next Rounded LT Pro Light" panose="020F0303020203050203" pitchFamily="34" charset="77"/>
              </a:rPr>
              <a:t>unlock exclusive rewards. Lose </a:t>
            </a:r>
            <a:br>
              <a:rPr lang="en-RU" dirty="0">
                <a:solidFill>
                  <a:schemeClr val="bg1"/>
                </a:solidFill>
                <a:latin typeface="DIN Next Rounded LT Pro Light" panose="020F0303020203050203" pitchFamily="34" charset="77"/>
              </a:rPr>
            </a:br>
            <a:r>
              <a:rPr lang="en-RU" dirty="0">
                <a:solidFill>
                  <a:schemeClr val="bg1"/>
                </a:solidFill>
                <a:latin typeface="DIN Next Rounded LT Pro Light" panose="020F0303020203050203" pitchFamily="34" charset="77"/>
              </a:rPr>
              <a:t>your streak, lose your rewards.</a:t>
            </a:r>
          </a:p>
        </p:txBody>
      </p:sp>
    </p:spTree>
    <p:extLst>
      <p:ext uri="{BB962C8B-B14F-4D97-AF65-F5344CB8AC3E}">
        <p14:creationId xmlns:p14="http://schemas.microsoft.com/office/powerpoint/2010/main" val="5353863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3555</TotalTime>
  <Words>148</Words>
  <Application>Microsoft Macintosh PowerPoint</Application>
  <PresentationFormat>On-screen Show (16:9)</PresentationFormat>
  <Paragraphs>36</Paragraphs>
  <Slides>5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6" baseType="lpstr">
      <vt:lpstr>Arial</vt:lpstr>
      <vt:lpstr>DINRoundPro-Bold</vt:lpstr>
      <vt:lpstr>DINRoundPro</vt:lpstr>
      <vt:lpstr>DIN Next Rounded LT Pro Light</vt:lpstr>
      <vt:lpstr>DIN Next Rounded LT Pro Medium</vt:lpstr>
      <vt:lpstr>Calibri</vt:lpstr>
      <vt:lpstr>Feather Bold</vt:lpstr>
      <vt:lpstr>DINRoundPro-Medi</vt:lpstr>
      <vt:lpstr>Calibri Light</vt:lpstr>
      <vt:lpstr>DIN Next Rounded LT Pro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Ilya Ershov</dc:creator>
  <cp:lastModifiedBy>Ilya Ershov</cp:lastModifiedBy>
  <cp:revision>16</cp:revision>
  <dcterms:created xsi:type="dcterms:W3CDTF">2024-05-23T17:06:39Z</dcterms:created>
  <dcterms:modified xsi:type="dcterms:W3CDTF">2024-06-09T22:24:46Z</dcterms:modified>
</cp:coreProperties>
</file>