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72" r:id="rId2"/>
    <p:sldId id="273" r:id="rId3"/>
    <p:sldId id="271" r:id="rId4"/>
    <p:sldId id="258" r:id="rId5"/>
    <p:sldId id="270" r:id="rId6"/>
    <p:sldId id="269" r:id="rId7"/>
    <p:sldId id="274" r:id="rId8"/>
    <p:sldId id="275" r:id="rId9"/>
  </p:sldIdLst>
  <p:sldSz cx="5143500" cy="9144000" type="screen16x9"/>
  <p:notesSz cx="6858000" cy="9144000"/>
  <p:embeddedFontLst>
    <p:embeddedFont>
      <p:font typeface="Inter Medium" panose="02000503000000020004" pitchFamily="2" charset="0"/>
      <p:regular r:id="rId10"/>
    </p:embeddedFont>
    <p:embeddedFont>
      <p:font typeface="Manrope" pitchFamily="2" charset="0"/>
      <p:regular r:id="rId11"/>
      <p:bold r:id="rId12"/>
    </p:embeddedFont>
    <p:embeddedFont>
      <p:font typeface="Manrope Medium" pitchFamily="2" charset="0"/>
      <p:regular r:id="rId1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" userDrawn="1">
          <p15:clr>
            <a:srgbClr val="A4A3A4"/>
          </p15:clr>
        </p15:guide>
        <p15:guide id="2" pos="259" userDrawn="1">
          <p15:clr>
            <a:srgbClr val="A4A3A4"/>
          </p15:clr>
        </p15:guide>
        <p15:guide id="3" pos="2981" userDrawn="1">
          <p15:clr>
            <a:srgbClr val="A4A3A4"/>
          </p15:clr>
        </p15:guide>
        <p15:guide id="4" pos="849" userDrawn="1">
          <p15:clr>
            <a:srgbClr val="A4A3A4"/>
          </p15:clr>
        </p15:guide>
        <p15:guide id="5" orient="horz" pos="1247" userDrawn="1">
          <p15:clr>
            <a:srgbClr val="A4A3A4"/>
          </p15:clr>
        </p15:guide>
        <p15:guide id="6" orient="horz" pos="4490" userDrawn="1">
          <p15:clr>
            <a:srgbClr val="A4A3A4"/>
          </p15:clr>
        </p15:guide>
        <p15:guide id="7" pos="713" userDrawn="1">
          <p15:clr>
            <a:srgbClr val="A4A3A4"/>
          </p15:clr>
        </p15:guide>
        <p15:guide id="8" orient="horz" pos="930" userDrawn="1">
          <p15:clr>
            <a:srgbClr val="A4A3A4"/>
          </p15:clr>
        </p15:guide>
        <p15:guide id="9" orient="horz" pos="49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11A"/>
    <a:srgbClr val="EEEEEE"/>
    <a:srgbClr val="F7F7F7"/>
    <a:srgbClr val="F1F1F1"/>
    <a:srgbClr val="E8E8E8"/>
    <a:srgbClr val="FF611B"/>
    <a:srgbClr val="DFDFDF"/>
    <a:srgbClr val="313131"/>
    <a:srgbClr val="ECE7E4"/>
    <a:srgbClr val="807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24"/>
    <p:restoredTop sz="94694"/>
  </p:normalViewPr>
  <p:slideViewPr>
    <p:cSldViewPr snapToGrid="0">
      <p:cViewPr varScale="1">
        <p:scale>
          <a:sx n="111" d="100"/>
          <a:sy n="111" d="100"/>
        </p:scale>
        <p:origin x="3896" y="200"/>
      </p:cViewPr>
      <p:guideLst>
        <p:guide orient="horz" pos="272"/>
        <p:guide pos="259"/>
        <p:guide pos="2981"/>
        <p:guide pos="849"/>
        <p:guide orient="horz" pos="1247"/>
        <p:guide orient="horz" pos="4490"/>
        <p:guide pos="713"/>
        <p:guide orient="horz" pos="930"/>
        <p:guide orient="horz" pos="49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87771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06122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3"/>
            <a:ext cx="1109067" cy="77491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3"/>
            <a:ext cx="3262908" cy="77491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82776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48060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549892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198355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5"/>
            <a:ext cx="4436269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29044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536763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88812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8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12402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8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409410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5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336E4-0E0F-414E-A819-9A2BA5D63183}" type="datetimeFigureOut">
              <a:rPr lang="en-RU" smtClean="0"/>
              <a:t>06.06.2024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0607D-EA2D-CA4E-B60C-2CDB5E4BA57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776390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Oval 1128">
            <a:extLst>
              <a:ext uri="{FF2B5EF4-FFF2-40B4-BE49-F238E27FC236}">
                <a16:creationId xmlns:a16="http://schemas.microsoft.com/office/drawing/2014/main" id="{4DFE8DDF-EF50-224D-B50E-B6DEC6601E96}"/>
              </a:ext>
            </a:extLst>
          </p:cNvPr>
          <p:cNvSpPr>
            <a:spLocks noChangeAspect="1"/>
          </p:cNvSpPr>
          <p:nvPr/>
        </p:nvSpPr>
        <p:spPr>
          <a:xfrm>
            <a:off x="0" y="1936576"/>
            <a:ext cx="5143499" cy="5143499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28" name="Oval 1127">
            <a:extLst>
              <a:ext uri="{FF2B5EF4-FFF2-40B4-BE49-F238E27FC236}">
                <a16:creationId xmlns:a16="http://schemas.microsoft.com/office/drawing/2014/main" id="{40BB6F31-5D39-9099-40E2-681C73DFEA23}"/>
              </a:ext>
            </a:extLst>
          </p:cNvPr>
          <p:cNvSpPr>
            <a:spLocks noChangeAspect="1"/>
          </p:cNvSpPr>
          <p:nvPr/>
        </p:nvSpPr>
        <p:spPr>
          <a:xfrm>
            <a:off x="411162" y="2347738"/>
            <a:ext cx="4321175" cy="4321175"/>
          </a:xfrm>
          <a:prstGeom prst="ellipse">
            <a:avLst/>
          </a:prstGeom>
          <a:solidFill>
            <a:srgbClr val="FF61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31" name="Rectangle 1130">
            <a:extLst>
              <a:ext uri="{FF2B5EF4-FFF2-40B4-BE49-F238E27FC236}">
                <a16:creationId xmlns:a16="http://schemas.microsoft.com/office/drawing/2014/main" id="{2F3D71B4-DD53-713F-9A9E-7FAB42BEBD38}"/>
              </a:ext>
            </a:extLst>
          </p:cNvPr>
          <p:cNvSpPr/>
          <p:nvPr/>
        </p:nvSpPr>
        <p:spPr>
          <a:xfrm>
            <a:off x="0" y="5580892"/>
            <a:ext cx="5143499" cy="1550417"/>
          </a:xfrm>
          <a:prstGeom prst="rect">
            <a:avLst/>
          </a:prstGeom>
          <a:solidFill>
            <a:srgbClr val="F7F7F7">
              <a:alpha val="9026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6411FA-DD41-5E88-3756-4F31FBD2D894}"/>
              </a:ext>
            </a:extLst>
          </p:cNvPr>
          <p:cNvGrpSpPr/>
          <p:nvPr/>
        </p:nvGrpSpPr>
        <p:grpSpPr>
          <a:xfrm>
            <a:off x="1162462" y="440622"/>
            <a:ext cx="2818576" cy="5130464"/>
            <a:chOff x="1347788" y="3630557"/>
            <a:chExt cx="2818576" cy="5130464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26D7769-F81C-296A-764E-D19D13F94E8E}"/>
                </a:ext>
              </a:extLst>
            </p:cNvPr>
            <p:cNvSpPr/>
            <p:nvPr/>
          </p:nvSpPr>
          <p:spPr>
            <a:xfrm>
              <a:off x="1347788" y="3630557"/>
              <a:ext cx="2818576" cy="5130464"/>
            </a:xfrm>
            <a:prstGeom prst="roundRect">
              <a:avLst>
                <a:gd name="adj" fmla="val 3290"/>
              </a:avLst>
            </a:prstGeom>
            <a:gradFill>
              <a:gsLst>
                <a:gs pos="0">
                  <a:srgbClr val="F7F7F7"/>
                </a:gs>
                <a:gs pos="100000">
                  <a:srgbClr val="F7F7F7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t" rotWithShape="0">
                <a:schemeClr val="accent2">
                  <a:lumMod val="5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29F32F6D-E13D-0023-699E-6BED15E75EC9}"/>
                </a:ext>
              </a:extLst>
            </p:cNvPr>
            <p:cNvSpPr/>
            <p:nvPr/>
          </p:nvSpPr>
          <p:spPr>
            <a:xfrm>
              <a:off x="1347788" y="3630557"/>
              <a:ext cx="2818576" cy="5130464"/>
            </a:xfrm>
            <a:prstGeom prst="roundRect">
              <a:avLst>
                <a:gd name="adj" fmla="val 3290"/>
              </a:avLst>
            </a:prstGeom>
            <a:solidFill>
              <a:srgbClr val="F7F7F7">
                <a:alpha val="19719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88900">
              <a:bevelT/>
              <a:bevelB/>
              <a:extrusionClr>
                <a:schemeClr val="bg1">
                  <a:lumMod val="50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 dirty="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E8E2D4A-04B2-9BE2-08A7-F3D51440F8A9}"/>
                </a:ext>
              </a:extLst>
            </p:cNvPr>
            <p:cNvGrpSpPr/>
            <p:nvPr/>
          </p:nvGrpSpPr>
          <p:grpSpPr>
            <a:xfrm>
              <a:off x="1681635" y="393055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115" name="Oval 1114">
                <a:extLst>
                  <a:ext uri="{FF2B5EF4-FFF2-40B4-BE49-F238E27FC236}">
                    <a16:creationId xmlns:a16="http://schemas.microsoft.com/office/drawing/2014/main" id="{2E6FA73D-0583-D559-CB62-A5D02A7CB6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6" name="Oval 1115">
                <a:extLst>
                  <a:ext uri="{FF2B5EF4-FFF2-40B4-BE49-F238E27FC236}">
                    <a16:creationId xmlns:a16="http://schemas.microsoft.com/office/drawing/2014/main" id="{9FDC87B5-04CB-1910-AE5A-15AAC57DCD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7" name="Oval 1116">
                <a:extLst>
                  <a:ext uri="{FF2B5EF4-FFF2-40B4-BE49-F238E27FC236}">
                    <a16:creationId xmlns:a16="http://schemas.microsoft.com/office/drawing/2014/main" id="{44FE8035-4CF7-F024-0E8D-2E946F6E5E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8" name="Oval 1117">
                <a:extLst>
                  <a:ext uri="{FF2B5EF4-FFF2-40B4-BE49-F238E27FC236}">
                    <a16:creationId xmlns:a16="http://schemas.microsoft.com/office/drawing/2014/main" id="{876E23CA-8190-D769-A08A-0233198C1C6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9" name="Oval 1118">
                <a:extLst>
                  <a:ext uri="{FF2B5EF4-FFF2-40B4-BE49-F238E27FC236}">
                    <a16:creationId xmlns:a16="http://schemas.microsoft.com/office/drawing/2014/main" id="{8F9F87B0-2B37-7D41-79C4-F10A520F05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0" name="Oval 1119">
                <a:extLst>
                  <a:ext uri="{FF2B5EF4-FFF2-40B4-BE49-F238E27FC236}">
                    <a16:creationId xmlns:a16="http://schemas.microsoft.com/office/drawing/2014/main" id="{B3D43C44-EE0B-D19A-CE67-B4ECFDB7F9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1" name="Oval 1120">
                <a:extLst>
                  <a:ext uri="{FF2B5EF4-FFF2-40B4-BE49-F238E27FC236}">
                    <a16:creationId xmlns:a16="http://schemas.microsoft.com/office/drawing/2014/main" id="{517F2676-3784-225C-92EB-CC26F1B34E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2" name="Oval 1121">
                <a:extLst>
                  <a:ext uri="{FF2B5EF4-FFF2-40B4-BE49-F238E27FC236}">
                    <a16:creationId xmlns:a16="http://schemas.microsoft.com/office/drawing/2014/main" id="{7C3CB77D-FE93-F1F2-6EA8-D2FC0E58DC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3" name="Oval 1122">
                <a:extLst>
                  <a:ext uri="{FF2B5EF4-FFF2-40B4-BE49-F238E27FC236}">
                    <a16:creationId xmlns:a16="http://schemas.microsoft.com/office/drawing/2014/main" id="{3CCCE7C4-114D-F35D-0868-C4F259D7DA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4" name="Oval 1123">
                <a:extLst>
                  <a:ext uri="{FF2B5EF4-FFF2-40B4-BE49-F238E27FC236}">
                    <a16:creationId xmlns:a16="http://schemas.microsoft.com/office/drawing/2014/main" id="{E1129C4B-0F81-129C-43FE-2FE11BB003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5" name="Oval 1124">
                <a:extLst>
                  <a:ext uri="{FF2B5EF4-FFF2-40B4-BE49-F238E27FC236}">
                    <a16:creationId xmlns:a16="http://schemas.microsoft.com/office/drawing/2014/main" id="{BBA086A4-FB28-CEFD-0A25-F370257F6F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1FA1976-7DD9-F15D-3D3D-6202EA64577D}"/>
                </a:ext>
              </a:extLst>
            </p:cNvPr>
            <p:cNvGrpSpPr/>
            <p:nvPr/>
          </p:nvGrpSpPr>
          <p:grpSpPr>
            <a:xfrm>
              <a:off x="1681635" y="413701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104" name="Oval 1103">
                <a:extLst>
                  <a:ext uri="{FF2B5EF4-FFF2-40B4-BE49-F238E27FC236}">
                    <a16:creationId xmlns:a16="http://schemas.microsoft.com/office/drawing/2014/main" id="{C5592744-704C-7830-9659-2E88A2C8E9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5" name="Oval 1104">
                <a:extLst>
                  <a:ext uri="{FF2B5EF4-FFF2-40B4-BE49-F238E27FC236}">
                    <a16:creationId xmlns:a16="http://schemas.microsoft.com/office/drawing/2014/main" id="{B6BE6F2D-E179-B8B4-552A-AA7DB4F046F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6" name="Oval 1105">
                <a:extLst>
                  <a:ext uri="{FF2B5EF4-FFF2-40B4-BE49-F238E27FC236}">
                    <a16:creationId xmlns:a16="http://schemas.microsoft.com/office/drawing/2014/main" id="{E9FDA189-8A8C-826D-69B6-959F5BF1E9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7" name="Oval 1106">
                <a:extLst>
                  <a:ext uri="{FF2B5EF4-FFF2-40B4-BE49-F238E27FC236}">
                    <a16:creationId xmlns:a16="http://schemas.microsoft.com/office/drawing/2014/main" id="{7CF7D8B2-FF0C-FFFF-7D3D-B06CF3D519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8" name="Oval 1107">
                <a:extLst>
                  <a:ext uri="{FF2B5EF4-FFF2-40B4-BE49-F238E27FC236}">
                    <a16:creationId xmlns:a16="http://schemas.microsoft.com/office/drawing/2014/main" id="{5E7B6F18-37F0-4330-E351-940230739D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9" name="Oval 1108">
                <a:extLst>
                  <a:ext uri="{FF2B5EF4-FFF2-40B4-BE49-F238E27FC236}">
                    <a16:creationId xmlns:a16="http://schemas.microsoft.com/office/drawing/2014/main" id="{0B5D9A89-1784-9A1F-480B-A788CAF12C5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0" name="Oval 1109">
                <a:extLst>
                  <a:ext uri="{FF2B5EF4-FFF2-40B4-BE49-F238E27FC236}">
                    <a16:creationId xmlns:a16="http://schemas.microsoft.com/office/drawing/2014/main" id="{4E355389-1D47-3BD2-04A4-8DC425DDF5D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1" name="Oval 1110">
                <a:extLst>
                  <a:ext uri="{FF2B5EF4-FFF2-40B4-BE49-F238E27FC236}">
                    <a16:creationId xmlns:a16="http://schemas.microsoft.com/office/drawing/2014/main" id="{7E84CF16-15F3-55F1-A977-CEDABC2A3E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2" name="Oval 1111">
                <a:extLst>
                  <a:ext uri="{FF2B5EF4-FFF2-40B4-BE49-F238E27FC236}">
                    <a16:creationId xmlns:a16="http://schemas.microsoft.com/office/drawing/2014/main" id="{11E96EE2-4DCC-6005-8720-612965BDFE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3" name="Oval 1112">
                <a:extLst>
                  <a:ext uri="{FF2B5EF4-FFF2-40B4-BE49-F238E27FC236}">
                    <a16:creationId xmlns:a16="http://schemas.microsoft.com/office/drawing/2014/main" id="{0E09A1D1-E39B-F0BF-EAE3-D11E0B1158C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4" name="Oval 1113">
                <a:extLst>
                  <a:ext uri="{FF2B5EF4-FFF2-40B4-BE49-F238E27FC236}">
                    <a16:creationId xmlns:a16="http://schemas.microsoft.com/office/drawing/2014/main" id="{7C3DAF43-8574-852C-A329-760BBD4DF0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7CDC44C-3CCE-BA00-4032-8215C663A952}"/>
                </a:ext>
              </a:extLst>
            </p:cNvPr>
            <p:cNvGrpSpPr/>
            <p:nvPr/>
          </p:nvGrpSpPr>
          <p:grpSpPr>
            <a:xfrm>
              <a:off x="1681635" y="434347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93" name="Oval 1092">
                <a:extLst>
                  <a:ext uri="{FF2B5EF4-FFF2-40B4-BE49-F238E27FC236}">
                    <a16:creationId xmlns:a16="http://schemas.microsoft.com/office/drawing/2014/main" id="{903AE071-AD15-BB33-CD63-5B090951AB9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4" name="Oval 1093">
                <a:extLst>
                  <a:ext uri="{FF2B5EF4-FFF2-40B4-BE49-F238E27FC236}">
                    <a16:creationId xmlns:a16="http://schemas.microsoft.com/office/drawing/2014/main" id="{15928AAD-BB83-CB47-913D-1D7DB9CBAD7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5" name="Oval 1094">
                <a:extLst>
                  <a:ext uri="{FF2B5EF4-FFF2-40B4-BE49-F238E27FC236}">
                    <a16:creationId xmlns:a16="http://schemas.microsoft.com/office/drawing/2014/main" id="{C615E023-8AEB-93FE-D0DE-B7C828404D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6" name="Oval 1095">
                <a:extLst>
                  <a:ext uri="{FF2B5EF4-FFF2-40B4-BE49-F238E27FC236}">
                    <a16:creationId xmlns:a16="http://schemas.microsoft.com/office/drawing/2014/main" id="{5C51C434-9773-BB02-F730-EC614FFD45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7" name="Oval 1096">
                <a:extLst>
                  <a:ext uri="{FF2B5EF4-FFF2-40B4-BE49-F238E27FC236}">
                    <a16:creationId xmlns:a16="http://schemas.microsoft.com/office/drawing/2014/main" id="{F07B287F-B06B-5DB3-5DA8-91D971057B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8" name="Oval 1097">
                <a:extLst>
                  <a:ext uri="{FF2B5EF4-FFF2-40B4-BE49-F238E27FC236}">
                    <a16:creationId xmlns:a16="http://schemas.microsoft.com/office/drawing/2014/main" id="{E57D5014-6874-93B5-B121-F41A42E560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9" name="Oval 1098">
                <a:extLst>
                  <a:ext uri="{FF2B5EF4-FFF2-40B4-BE49-F238E27FC236}">
                    <a16:creationId xmlns:a16="http://schemas.microsoft.com/office/drawing/2014/main" id="{2C05E42F-2338-77F6-5F58-2F8F322CAD6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0" name="Oval 1099">
                <a:extLst>
                  <a:ext uri="{FF2B5EF4-FFF2-40B4-BE49-F238E27FC236}">
                    <a16:creationId xmlns:a16="http://schemas.microsoft.com/office/drawing/2014/main" id="{E0DEE4CD-7988-F51C-DF32-EE52B7ED85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1" name="Oval 1100">
                <a:extLst>
                  <a:ext uri="{FF2B5EF4-FFF2-40B4-BE49-F238E27FC236}">
                    <a16:creationId xmlns:a16="http://schemas.microsoft.com/office/drawing/2014/main" id="{FBCE6765-0174-60AE-327A-F5311D8F5A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2" name="Oval 1101">
                <a:extLst>
                  <a:ext uri="{FF2B5EF4-FFF2-40B4-BE49-F238E27FC236}">
                    <a16:creationId xmlns:a16="http://schemas.microsoft.com/office/drawing/2014/main" id="{7C6A4E61-3025-5BCB-08F4-EC243E6C149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3" name="Oval 1102">
                <a:extLst>
                  <a:ext uri="{FF2B5EF4-FFF2-40B4-BE49-F238E27FC236}">
                    <a16:creationId xmlns:a16="http://schemas.microsoft.com/office/drawing/2014/main" id="{641F9000-7D74-7190-F042-DB01AFDB44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C1D8BF7-D620-AF27-783E-F65BDA4B3C22}"/>
                </a:ext>
              </a:extLst>
            </p:cNvPr>
            <p:cNvGrpSpPr/>
            <p:nvPr/>
          </p:nvGrpSpPr>
          <p:grpSpPr>
            <a:xfrm>
              <a:off x="1681635" y="454993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82" name="Oval 1081">
                <a:extLst>
                  <a:ext uri="{FF2B5EF4-FFF2-40B4-BE49-F238E27FC236}">
                    <a16:creationId xmlns:a16="http://schemas.microsoft.com/office/drawing/2014/main" id="{EBD525FC-FF58-4B30-387B-9E214E34DD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3" name="Oval 1082">
                <a:extLst>
                  <a:ext uri="{FF2B5EF4-FFF2-40B4-BE49-F238E27FC236}">
                    <a16:creationId xmlns:a16="http://schemas.microsoft.com/office/drawing/2014/main" id="{FCE1DD0F-58A8-A32A-A2E0-59992D8A65D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4" name="Oval 1083">
                <a:extLst>
                  <a:ext uri="{FF2B5EF4-FFF2-40B4-BE49-F238E27FC236}">
                    <a16:creationId xmlns:a16="http://schemas.microsoft.com/office/drawing/2014/main" id="{FDBB0171-AE63-1C31-4C7A-A9D066F22E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5" name="Oval 1084">
                <a:extLst>
                  <a:ext uri="{FF2B5EF4-FFF2-40B4-BE49-F238E27FC236}">
                    <a16:creationId xmlns:a16="http://schemas.microsoft.com/office/drawing/2014/main" id="{1F2DA97C-7EC1-77D9-4D19-2164BE8179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6" name="Oval 1085">
                <a:extLst>
                  <a:ext uri="{FF2B5EF4-FFF2-40B4-BE49-F238E27FC236}">
                    <a16:creationId xmlns:a16="http://schemas.microsoft.com/office/drawing/2014/main" id="{DE6FAE04-58E9-614D-39F6-27428A9CA6D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7" name="Oval 1086">
                <a:extLst>
                  <a:ext uri="{FF2B5EF4-FFF2-40B4-BE49-F238E27FC236}">
                    <a16:creationId xmlns:a16="http://schemas.microsoft.com/office/drawing/2014/main" id="{F554EE5D-84B5-DC7B-C44D-837A397BC1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8" name="Oval 1087">
                <a:extLst>
                  <a:ext uri="{FF2B5EF4-FFF2-40B4-BE49-F238E27FC236}">
                    <a16:creationId xmlns:a16="http://schemas.microsoft.com/office/drawing/2014/main" id="{6F5F18B3-FCB5-2639-4BB1-D5B81BD55B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9" name="Oval 1088">
                <a:extLst>
                  <a:ext uri="{FF2B5EF4-FFF2-40B4-BE49-F238E27FC236}">
                    <a16:creationId xmlns:a16="http://schemas.microsoft.com/office/drawing/2014/main" id="{50985F2F-4615-6572-51E0-E0D3DCD242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0" name="Oval 1089">
                <a:extLst>
                  <a:ext uri="{FF2B5EF4-FFF2-40B4-BE49-F238E27FC236}">
                    <a16:creationId xmlns:a16="http://schemas.microsoft.com/office/drawing/2014/main" id="{D85A0846-B9AF-C293-CD8B-20A480F2AD8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1" name="Oval 1090">
                <a:extLst>
                  <a:ext uri="{FF2B5EF4-FFF2-40B4-BE49-F238E27FC236}">
                    <a16:creationId xmlns:a16="http://schemas.microsoft.com/office/drawing/2014/main" id="{A27CA6AB-3526-07A5-2CA8-58D8663370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2" name="Oval 1091">
                <a:extLst>
                  <a:ext uri="{FF2B5EF4-FFF2-40B4-BE49-F238E27FC236}">
                    <a16:creationId xmlns:a16="http://schemas.microsoft.com/office/drawing/2014/main" id="{A2DBC1C0-7D73-C62B-F34C-17C8FF6B52B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B528338-DE96-E95F-3A1E-0A4432A54945}"/>
                </a:ext>
              </a:extLst>
            </p:cNvPr>
            <p:cNvGrpSpPr/>
            <p:nvPr/>
          </p:nvGrpSpPr>
          <p:grpSpPr>
            <a:xfrm>
              <a:off x="1681635" y="475639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71" name="Oval 1070">
                <a:extLst>
                  <a:ext uri="{FF2B5EF4-FFF2-40B4-BE49-F238E27FC236}">
                    <a16:creationId xmlns:a16="http://schemas.microsoft.com/office/drawing/2014/main" id="{EE14FC7D-4736-D26D-50E2-F133C7F133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2" name="Oval 1071">
                <a:extLst>
                  <a:ext uri="{FF2B5EF4-FFF2-40B4-BE49-F238E27FC236}">
                    <a16:creationId xmlns:a16="http://schemas.microsoft.com/office/drawing/2014/main" id="{74D70579-2E58-5CC2-1A58-04453A005F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3" name="Oval 1072">
                <a:extLst>
                  <a:ext uri="{FF2B5EF4-FFF2-40B4-BE49-F238E27FC236}">
                    <a16:creationId xmlns:a16="http://schemas.microsoft.com/office/drawing/2014/main" id="{9BE18BF9-13E2-2AF0-685D-C6BE2CBE389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4" name="Oval 1073">
                <a:extLst>
                  <a:ext uri="{FF2B5EF4-FFF2-40B4-BE49-F238E27FC236}">
                    <a16:creationId xmlns:a16="http://schemas.microsoft.com/office/drawing/2014/main" id="{9E6899A6-1920-4127-11AA-777C7327BA0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5" name="Oval 1074">
                <a:extLst>
                  <a:ext uri="{FF2B5EF4-FFF2-40B4-BE49-F238E27FC236}">
                    <a16:creationId xmlns:a16="http://schemas.microsoft.com/office/drawing/2014/main" id="{A35556EC-2001-06C3-93CA-D7B8BCF0F1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6" name="Oval 1075">
                <a:extLst>
                  <a:ext uri="{FF2B5EF4-FFF2-40B4-BE49-F238E27FC236}">
                    <a16:creationId xmlns:a16="http://schemas.microsoft.com/office/drawing/2014/main" id="{EB2FD8E0-ED52-8469-9160-7F00481275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7" name="Oval 1076">
                <a:extLst>
                  <a:ext uri="{FF2B5EF4-FFF2-40B4-BE49-F238E27FC236}">
                    <a16:creationId xmlns:a16="http://schemas.microsoft.com/office/drawing/2014/main" id="{F66CC945-CB5E-B0C8-5779-C06AE2F779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8" name="Oval 1077">
                <a:extLst>
                  <a:ext uri="{FF2B5EF4-FFF2-40B4-BE49-F238E27FC236}">
                    <a16:creationId xmlns:a16="http://schemas.microsoft.com/office/drawing/2014/main" id="{4C0F4A53-B3D6-FB44-D8A1-3B60083111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9" name="Oval 1078">
                <a:extLst>
                  <a:ext uri="{FF2B5EF4-FFF2-40B4-BE49-F238E27FC236}">
                    <a16:creationId xmlns:a16="http://schemas.microsoft.com/office/drawing/2014/main" id="{AEA79DB0-1C11-DC07-AEDF-85B6B2E868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0" name="Oval 1079">
                <a:extLst>
                  <a:ext uri="{FF2B5EF4-FFF2-40B4-BE49-F238E27FC236}">
                    <a16:creationId xmlns:a16="http://schemas.microsoft.com/office/drawing/2014/main" id="{BA13C6C1-BC85-08FD-F69A-EABDC6CE47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1" name="Oval 1080">
                <a:extLst>
                  <a:ext uri="{FF2B5EF4-FFF2-40B4-BE49-F238E27FC236}">
                    <a16:creationId xmlns:a16="http://schemas.microsoft.com/office/drawing/2014/main" id="{136D7798-F02D-620F-8BDF-B07C54AA5DA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4AC79AC-A5B3-0B1D-F3D9-9715342FD993}"/>
                </a:ext>
              </a:extLst>
            </p:cNvPr>
            <p:cNvGrpSpPr/>
            <p:nvPr/>
          </p:nvGrpSpPr>
          <p:grpSpPr>
            <a:xfrm>
              <a:off x="1681635" y="496286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60" name="Oval 1059">
                <a:extLst>
                  <a:ext uri="{FF2B5EF4-FFF2-40B4-BE49-F238E27FC236}">
                    <a16:creationId xmlns:a16="http://schemas.microsoft.com/office/drawing/2014/main" id="{5F13D167-765C-AB01-3F1E-A2C2A7BEC34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1" name="Oval 1060">
                <a:extLst>
                  <a:ext uri="{FF2B5EF4-FFF2-40B4-BE49-F238E27FC236}">
                    <a16:creationId xmlns:a16="http://schemas.microsoft.com/office/drawing/2014/main" id="{208F1D70-198C-CB4B-93D5-19E86C0478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2" name="Oval 1061">
                <a:extLst>
                  <a:ext uri="{FF2B5EF4-FFF2-40B4-BE49-F238E27FC236}">
                    <a16:creationId xmlns:a16="http://schemas.microsoft.com/office/drawing/2014/main" id="{D7130B87-72FD-6169-ABAE-AFDA0388E5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3" name="Oval 1062">
                <a:extLst>
                  <a:ext uri="{FF2B5EF4-FFF2-40B4-BE49-F238E27FC236}">
                    <a16:creationId xmlns:a16="http://schemas.microsoft.com/office/drawing/2014/main" id="{E6AB5EA0-FBFD-832A-DF3A-B0C00321EF3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4" name="Oval 1063">
                <a:extLst>
                  <a:ext uri="{FF2B5EF4-FFF2-40B4-BE49-F238E27FC236}">
                    <a16:creationId xmlns:a16="http://schemas.microsoft.com/office/drawing/2014/main" id="{CEDD893E-6246-A4E4-0E3A-006DCFA7F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5" name="Oval 1064">
                <a:extLst>
                  <a:ext uri="{FF2B5EF4-FFF2-40B4-BE49-F238E27FC236}">
                    <a16:creationId xmlns:a16="http://schemas.microsoft.com/office/drawing/2014/main" id="{DDF4219F-2302-505E-F906-80F33CC2FC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6" name="Oval 1065">
                <a:extLst>
                  <a:ext uri="{FF2B5EF4-FFF2-40B4-BE49-F238E27FC236}">
                    <a16:creationId xmlns:a16="http://schemas.microsoft.com/office/drawing/2014/main" id="{F61515C3-A23D-7E0B-697D-9598ED8B2B1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7" name="Oval 1066">
                <a:extLst>
                  <a:ext uri="{FF2B5EF4-FFF2-40B4-BE49-F238E27FC236}">
                    <a16:creationId xmlns:a16="http://schemas.microsoft.com/office/drawing/2014/main" id="{3B45F221-0927-7460-BEBD-E56CADE4CA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8" name="Oval 1067">
                <a:extLst>
                  <a:ext uri="{FF2B5EF4-FFF2-40B4-BE49-F238E27FC236}">
                    <a16:creationId xmlns:a16="http://schemas.microsoft.com/office/drawing/2014/main" id="{6584548E-099F-84D8-F96C-51C64550431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9" name="Oval 1068">
                <a:extLst>
                  <a:ext uri="{FF2B5EF4-FFF2-40B4-BE49-F238E27FC236}">
                    <a16:creationId xmlns:a16="http://schemas.microsoft.com/office/drawing/2014/main" id="{4ED5CE99-AE98-7A5F-231D-41747A5171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0" name="Oval 1069">
                <a:extLst>
                  <a:ext uri="{FF2B5EF4-FFF2-40B4-BE49-F238E27FC236}">
                    <a16:creationId xmlns:a16="http://schemas.microsoft.com/office/drawing/2014/main" id="{9AD396B7-5D60-CFDE-BA1C-C0308F68514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FED81D1-5B21-E7D6-CB8D-7FBA905772CD}"/>
                </a:ext>
              </a:extLst>
            </p:cNvPr>
            <p:cNvGrpSpPr/>
            <p:nvPr/>
          </p:nvGrpSpPr>
          <p:grpSpPr>
            <a:xfrm>
              <a:off x="1681635" y="516932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49" name="Oval 1048">
                <a:extLst>
                  <a:ext uri="{FF2B5EF4-FFF2-40B4-BE49-F238E27FC236}">
                    <a16:creationId xmlns:a16="http://schemas.microsoft.com/office/drawing/2014/main" id="{E99A02D7-A33F-C75B-28E8-9A9E8B8C804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0" name="Oval 1049">
                <a:extLst>
                  <a:ext uri="{FF2B5EF4-FFF2-40B4-BE49-F238E27FC236}">
                    <a16:creationId xmlns:a16="http://schemas.microsoft.com/office/drawing/2014/main" id="{FC47B919-B7F6-200D-0F57-554C07E9822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1" name="Oval 1050">
                <a:extLst>
                  <a:ext uri="{FF2B5EF4-FFF2-40B4-BE49-F238E27FC236}">
                    <a16:creationId xmlns:a16="http://schemas.microsoft.com/office/drawing/2014/main" id="{758DCF57-F552-F249-5145-6E5893574D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2" name="Oval 1051">
                <a:extLst>
                  <a:ext uri="{FF2B5EF4-FFF2-40B4-BE49-F238E27FC236}">
                    <a16:creationId xmlns:a16="http://schemas.microsoft.com/office/drawing/2014/main" id="{25F4D1E6-7E17-F7A8-6F5E-F0CC58061A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3" name="Oval 1052">
                <a:extLst>
                  <a:ext uri="{FF2B5EF4-FFF2-40B4-BE49-F238E27FC236}">
                    <a16:creationId xmlns:a16="http://schemas.microsoft.com/office/drawing/2014/main" id="{863524FD-92AF-CF11-9219-BDCB71260CA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4" name="Oval 1053">
                <a:extLst>
                  <a:ext uri="{FF2B5EF4-FFF2-40B4-BE49-F238E27FC236}">
                    <a16:creationId xmlns:a16="http://schemas.microsoft.com/office/drawing/2014/main" id="{51A31FF6-B1D5-32B4-A255-D9E4C28055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5" name="Oval 1054">
                <a:extLst>
                  <a:ext uri="{FF2B5EF4-FFF2-40B4-BE49-F238E27FC236}">
                    <a16:creationId xmlns:a16="http://schemas.microsoft.com/office/drawing/2014/main" id="{13B23B88-3FCD-04E2-6355-766B8DA644D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6" name="Oval 1055">
                <a:extLst>
                  <a:ext uri="{FF2B5EF4-FFF2-40B4-BE49-F238E27FC236}">
                    <a16:creationId xmlns:a16="http://schemas.microsoft.com/office/drawing/2014/main" id="{0503174A-155B-4059-FD02-98EA03FF88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7" name="Oval 1056">
                <a:extLst>
                  <a:ext uri="{FF2B5EF4-FFF2-40B4-BE49-F238E27FC236}">
                    <a16:creationId xmlns:a16="http://schemas.microsoft.com/office/drawing/2014/main" id="{2753287C-E4AB-335B-8AC9-63FC76DA205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8" name="Oval 1057">
                <a:extLst>
                  <a:ext uri="{FF2B5EF4-FFF2-40B4-BE49-F238E27FC236}">
                    <a16:creationId xmlns:a16="http://schemas.microsoft.com/office/drawing/2014/main" id="{FE218BC3-9438-5F33-7ADB-20902290F29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9" name="Oval 1058">
                <a:extLst>
                  <a:ext uri="{FF2B5EF4-FFF2-40B4-BE49-F238E27FC236}">
                    <a16:creationId xmlns:a16="http://schemas.microsoft.com/office/drawing/2014/main" id="{5E16776C-B6F0-D135-7713-11699C41EEB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5EE2868-FFF3-54CC-8C77-D0BB3F804C5D}"/>
                </a:ext>
              </a:extLst>
            </p:cNvPr>
            <p:cNvGrpSpPr/>
            <p:nvPr/>
          </p:nvGrpSpPr>
          <p:grpSpPr>
            <a:xfrm>
              <a:off x="1681635" y="537578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38" name="Oval 1037">
                <a:extLst>
                  <a:ext uri="{FF2B5EF4-FFF2-40B4-BE49-F238E27FC236}">
                    <a16:creationId xmlns:a16="http://schemas.microsoft.com/office/drawing/2014/main" id="{F53C2A48-49AF-E912-C1F1-590C0F4E34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9" name="Oval 1038">
                <a:extLst>
                  <a:ext uri="{FF2B5EF4-FFF2-40B4-BE49-F238E27FC236}">
                    <a16:creationId xmlns:a16="http://schemas.microsoft.com/office/drawing/2014/main" id="{A2B7506F-6E86-8C13-D423-FCFFFCD33C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0" name="Oval 1039">
                <a:extLst>
                  <a:ext uri="{FF2B5EF4-FFF2-40B4-BE49-F238E27FC236}">
                    <a16:creationId xmlns:a16="http://schemas.microsoft.com/office/drawing/2014/main" id="{8FA06B99-417D-B3D6-7214-8F2BA83C4D9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1" name="Oval 1040">
                <a:extLst>
                  <a:ext uri="{FF2B5EF4-FFF2-40B4-BE49-F238E27FC236}">
                    <a16:creationId xmlns:a16="http://schemas.microsoft.com/office/drawing/2014/main" id="{2092BFAD-536D-94AA-F1B2-E0EF0DD277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2" name="Oval 1041">
                <a:extLst>
                  <a:ext uri="{FF2B5EF4-FFF2-40B4-BE49-F238E27FC236}">
                    <a16:creationId xmlns:a16="http://schemas.microsoft.com/office/drawing/2014/main" id="{110061D5-D5DF-9C09-7804-4F32F77A77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3" name="Oval 1042">
                <a:extLst>
                  <a:ext uri="{FF2B5EF4-FFF2-40B4-BE49-F238E27FC236}">
                    <a16:creationId xmlns:a16="http://schemas.microsoft.com/office/drawing/2014/main" id="{E4F1EAEA-42C6-6AF1-4418-F989103020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4" name="Oval 1043">
                <a:extLst>
                  <a:ext uri="{FF2B5EF4-FFF2-40B4-BE49-F238E27FC236}">
                    <a16:creationId xmlns:a16="http://schemas.microsoft.com/office/drawing/2014/main" id="{F2F4FB58-DADB-8750-26A0-97A5368771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5" name="Oval 1044">
                <a:extLst>
                  <a:ext uri="{FF2B5EF4-FFF2-40B4-BE49-F238E27FC236}">
                    <a16:creationId xmlns:a16="http://schemas.microsoft.com/office/drawing/2014/main" id="{1C78F249-49A5-7770-B729-0561004590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6" name="Oval 1045">
                <a:extLst>
                  <a:ext uri="{FF2B5EF4-FFF2-40B4-BE49-F238E27FC236}">
                    <a16:creationId xmlns:a16="http://schemas.microsoft.com/office/drawing/2014/main" id="{CE69BCD7-AA16-8D70-896A-49816732CA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7" name="Oval 1046">
                <a:extLst>
                  <a:ext uri="{FF2B5EF4-FFF2-40B4-BE49-F238E27FC236}">
                    <a16:creationId xmlns:a16="http://schemas.microsoft.com/office/drawing/2014/main" id="{C8CB5733-2538-FE36-9DD8-9BBC5ED74F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8" name="Oval 1047">
                <a:extLst>
                  <a:ext uri="{FF2B5EF4-FFF2-40B4-BE49-F238E27FC236}">
                    <a16:creationId xmlns:a16="http://schemas.microsoft.com/office/drawing/2014/main" id="{1C3E027F-597E-D6C9-0D3B-A9B1AE5191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0C76B70-2114-093D-AA9D-215DDBE8658E}"/>
                </a:ext>
              </a:extLst>
            </p:cNvPr>
            <p:cNvGrpSpPr/>
            <p:nvPr/>
          </p:nvGrpSpPr>
          <p:grpSpPr>
            <a:xfrm>
              <a:off x="1681635" y="558224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27" name="Oval 1026">
                <a:extLst>
                  <a:ext uri="{FF2B5EF4-FFF2-40B4-BE49-F238E27FC236}">
                    <a16:creationId xmlns:a16="http://schemas.microsoft.com/office/drawing/2014/main" id="{888B17E6-5612-EADA-8778-A0FA73BC5F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8" name="Oval 1027">
                <a:extLst>
                  <a:ext uri="{FF2B5EF4-FFF2-40B4-BE49-F238E27FC236}">
                    <a16:creationId xmlns:a16="http://schemas.microsoft.com/office/drawing/2014/main" id="{507A6AAF-314A-6046-EA60-2F1C5806F3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9" name="Oval 1028">
                <a:extLst>
                  <a:ext uri="{FF2B5EF4-FFF2-40B4-BE49-F238E27FC236}">
                    <a16:creationId xmlns:a16="http://schemas.microsoft.com/office/drawing/2014/main" id="{B937C84B-0F76-1E05-03A8-20412A1E8C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0" name="Oval 1029">
                <a:extLst>
                  <a:ext uri="{FF2B5EF4-FFF2-40B4-BE49-F238E27FC236}">
                    <a16:creationId xmlns:a16="http://schemas.microsoft.com/office/drawing/2014/main" id="{B221E3C8-530F-B9E7-9324-A19712CF35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1" name="Oval 1030">
                <a:extLst>
                  <a:ext uri="{FF2B5EF4-FFF2-40B4-BE49-F238E27FC236}">
                    <a16:creationId xmlns:a16="http://schemas.microsoft.com/office/drawing/2014/main" id="{E3652B8F-F5BB-E39A-9479-696C55618D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2" name="Oval 1031">
                <a:extLst>
                  <a:ext uri="{FF2B5EF4-FFF2-40B4-BE49-F238E27FC236}">
                    <a16:creationId xmlns:a16="http://schemas.microsoft.com/office/drawing/2014/main" id="{EFB09F0B-0B00-600C-D956-EF68F2D34A6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3" name="Oval 1032">
                <a:extLst>
                  <a:ext uri="{FF2B5EF4-FFF2-40B4-BE49-F238E27FC236}">
                    <a16:creationId xmlns:a16="http://schemas.microsoft.com/office/drawing/2014/main" id="{2E1B5FCA-5B56-E657-D6AA-2E0E26DA4D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4" name="Oval 1033">
                <a:extLst>
                  <a:ext uri="{FF2B5EF4-FFF2-40B4-BE49-F238E27FC236}">
                    <a16:creationId xmlns:a16="http://schemas.microsoft.com/office/drawing/2014/main" id="{9BE13691-C9E5-6D29-6EF3-C7CFA57AEA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5" name="Oval 1034">
                <a:extLst>
                  <a:ext uri="{FF2B5EF4-FFF2-40B4-BE49-F238E27FC236}">
                    <a16:creationId xmlns:a16="http://schemas.microsoft.com/office/drawing/2014/main" id="{75E77CB5-9898-7359-3AAB-7981FE78FE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6" name="Oval 1035">
                <a:extLst>
                  <a:ext uri="{FF2B5EF4-FFF2-40B4-BE49-F238E27FC236}">
                    <a16:creationId xmlns:a16="http://schemas.microsoft.com/office/drawing/2014/main" id="{A992FCA0-69D7-C519-1367-6B1A8A0921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7" name="Oval 1036">
                <a:extLst>
                  <a:ext uri="{FF2B5EF4-FFF2-40B4-BE49-F238E27FC236}">
                    <a16:creationId xmlns:a16="http://schemas.microsoft.com/office/drawing/2014/main" id="{DAC5C302-0177-A940-8027-A38A5915C8E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5DD2F56-8AC1-F23A-1F58-D64EE45C37B9}"/>
                </a:ext>
              </a:extLst>
            </p:cNvPr>
            <p:cNvGrpSpPr/>
            <p:nvPr/>
          </p:nvGrpSpPr>
          <p:grpSpPr>
            <a:xfrm>
              <a:off x="1681635" y="578870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62D7216B-1B5A-4EF2-7556-330AF6E583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9E930186-F051-F053-864B-B5FE1AD63A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91F5F0E-2CDA-36CC-18EB-F0DE69D5628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DE66FFD-C5E8-B9C4-0D6C-4C096A4F24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432F38DA-F52C-7AEC-2716-74293974BD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B3C1253-CFE8-401B-522D-D55B760F5B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BB120DC-6443-095A-26BA-1B0494E6B8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E319B1E8-2DEE-4225-835E-F299242C16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0F2042B6-2561-1E5D-4526-2AC46C2DAD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4" name="Oval 1023">
                <a:extLst>
                  <a:ext uri="{FF2B5EF4-FFF2-40B4-BE49-F238E27FC236}">
                    <a16:creationId xmlns:a16="http://schemas.microsoft.com/office/drawing/2014/main" id="{A868B761-AE0C-6BCE-6500-A5C0F57A506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5" name="Oval 1024">
                <a:extLst>
                  <a:ext uri="{FF2B5EF4-FFF2-40B4-BE49-F238E27FC236}">
                    <a16:creationId xmlns:a16="http://schemas.microsoft.com/office/drawing/2014/main" id="{5D8E237A-E848-0524-FF5A-248BBBC02B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8F490B5-B895-72C5-B5AB-05DB15C0FBB5}"/>
                </a:ext>
              </a:extLst>
            </p:cNvPr>
            <p:cNvGrpSpPr/>
            <p:nvPr/>
          </p:nvGrpSpPr>
          <p:grpSpPr>
            <a:xfrm>
              <a:off x="1681635" y="5995172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AC58C870-8AEE-B105-CA69-D5E8743421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1D11E80-A3C0-2ED8-7745-882401932AB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A19266C-652F-8442-580F-A7AE64C294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F0DAB1B-CF1F-3CD3-4AA1-367788FDE98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B9CD1F4-03E5-97F2-28A4-F08B4ADF72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430673FA-5ED4-A30C-3B6D-784304AF479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1E1CA99-FDB0-B746-DB26-6B66ABF9D7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3624C62-E726-6546-F1EA-EB5DC7FB662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01D9DAD-401A-6C74-0FD0-B7F00CE9A4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A238ABA0-F400-1A12-B307-2F4404E0C48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3EE64AB-A688-21C2-BA9C-589270C3B37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6253455-21B5-FBAF-E054-A56B2C0CC6FD}"/>
                </a:ext>
              </a:extLst>
            </p:cNvPr>
            <p:cNvGrpSpPr/>
            <p:nvPr/>
          </p:nvGrpSpPr>
          <p:grpSpPr>
            <a:xfrm>
              <a:off x="1861912" y="6409123"/>
              <a:ext cx="1800000" cy="1918202"/>
              <a:chOff x="1861912" y="6409123"/>
              <a:chExt cx="1800000" cy="1918202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BE6705E-8FC4-265F-7AB8-41273007E7A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 rot="5400000">
                <a:off x="1861912" y="6527325"/>
                <a:ext cx="1800000" cy="1800000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Circle">
                  <a:avLst/>
                </a:prstTxWarp>
                <a:spAutoFit/>
              </a:bodyPr>
              <a:lstStyle/>
              <a:p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    150    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24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110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22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     90   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20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   75          70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18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65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17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60      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16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55        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15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546E2F1-1098-3BBD-34F1-290B4B3457B8}"/>
                  </a:ext>
                </a:extLst>
              </p:cNvPr>
              <p:cNvSpPr txBox="1"/>
              <p:nvPr/>
            </p:nvSpPr>
            <p:spPr>
              <a:xfrm>
                <a:off x="2695236" y="6409123"/>
                <a:ext cx="13656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0</a:t>
                </a:r>
              </a:p>
            </p:txBody>
          </p:sp>
        </p:grp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67A2AF2-2DBC-7253-C84B-EDA5E40CB5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44712" y="6611061"/>
              <a:ext cx="1634400" cy="16344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gradFill>
                <a:gsLst>
                  <a:gs pos="100000">
                    <a:schemeClr val="bg1"/>
                  </a:gs>
                  <a:gs pos="0">
                    <a:srgbClr val="EAEAEA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F5BF2B7-B71E-6BAD-CC74-D059BE4037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46" y="6632895"/>
              <a:ext cx="1590732" cy="1590732"/>
            </a:xfrm>
            <a:prstGeom prst="ellipse">
              <a:avLst/>
            </a:prstGeom>
            <a:solidFill>
              <a:srgbClr val="EDEAE5"/>
            </a:solidFill>
            <a:ln w="63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96A016C5-5FA6-14EB-0B23-8D14C757891B}"/>
                </a:ext>
              </a:extLst>
            </p:cNvPr>
            <p:cNvSpPr/>
            <p:nvPr/>
          </p:nvSpPr>
          <p:spPr>
            <a:xfrm>
              <a:off x="2714267" y="6684129"/>
              <a:ext cx="95291" cy="108000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0AC481-3A80-BCB0-953A-E1BE0D3B6E25}"/>
                </a:ext>
              </a:extLst>
            </p:cNvPr>
            <p:cNvGrpSpPr/>
            <p:nvPr/>
          </p:nvGrpSpPr>
          <p:grpSpPr>
            <a:xfrm rot="3587163">
              <a:off x="2739053" y="6664790"/>
              <a:ext cx="45719" cy="1526940"/>
              <a:chOff x="2736097" y="6802405"/>
              <a:chExt cx="45719" cy="1526940"/>
            </a:xfrm>
          </p:grpSpPr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27A6E66B-1E52-6E85-A4CA-6A0B1EE49C41}"/>
                  </a:ext>
                </a:extLst>
              </p:cNvPr>
              <p:cNvSpPr/>
              <p:nvPr/>
            </p:nvSpPr>
            <p:spPr>
              <a:xfrm>
                <a:off x="2736097" y="8084940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4F3F0"/>
              </a:solidFill>
              <a:ln w="63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id="{70F481BE-6D25-A124-734B-3202CB8B4697}"/>
                  </a:ext>
                </a:extLst>
              </p:cNvPr>
              <p:cNvSpPr/>
              <p:nvPr/>
            </p:nvSpPr>
            <p:spPr>
              <a:xfrm>
                <a:off x="2736097" y="6802405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8F8F8">
                  <a:alpha val="0"/>
                </a:srgbClr>
              </a:solidFill>
              <a:ln w="6350">
                <a:noFill/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2D88003-8726-D4A6-9DF6-AF58D28AADA2}"/>
                </a:ext>
              </a:extLst>
            </p:cNvPr>
            <p:cNvGrpSpPr/>
            <p:nvPr/>
          </p:nvGrpSpPr>
          <p:grpSpPr>
            <a:xfrm rot="18000000">
              <a:off x="2739053" y="6664791"/>
              <a:ext cx="45719" cy="1526940"/>
              <a:chOff x="2736097" y="6802405"/>
              <a:chExt cx="45719" cy="1526940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3B89B800-1A4B-380C-36FB-FDBBAC7D30CB}"/>
                  </a:ext>
                </a:extLst>
              </p:cNvPr>
              <p:cNvSpPr/>
              <p:nvPr/>
            </p:nvSpPr>
            <p:spPr>
              <a:xfrm>
                <a:off x="2736097" y="8084940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4F3F0"/>
              </a:solidFill>
              <a:ln w="63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id="{85E05717-CBC5-4111-0647-E1EE8FEF270B}"/>
                  </a:ext>
                </a:extLst>
              </p:cNvPr>
              <p:cNvSpPr/>
              <p:nvPr/>
            </p:nvSpPr>
            <p:spPr>
              <a:xfrm>
                <a:off x="2736097" y="6802405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8F8F8">
                  <a:alpha val="0"/>
                </a:srgbClr>
              </a:solidFill>
              <a:ln w="6350">
                <a:noFill/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58A8813-4CB4-86E8-874E-BD8F321221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91912" y="7158261"/>
              <a:ext cx="540000" cy="54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gradFill>
                <a:gsLst>
                  <a:gs pos="100000">
                    <a:srgbClr val="F7F6F3"/>
                  </a:gs>
                  <a:gs pos="0">
                    <a:srgbClr val="DFDFDF"/>
                  </a:gs>
                </a:gsLst>
                <a:lin ang="5400000" scaled="1"/>
              </a:gradFill>
            </a:ln>
            <a:effectLst>
              <a:innerShdw blurRad="63500" dist="50800" dir="16200000">
                <a:prstClr val="black">
                  <a:alpha val="9853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88E83A-4501-305F-91AC-F6420E8944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8912" y="7185261"/>
              <a:ext cx="486000" cy="486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rnd">
              <a:gradFill>
                <a:gsLst>
                  <a:gs pos="0">
                    <a:schemeClr val="bg1">
                      <a:alpha val="60000"/>
                    </a:schemeClr>
                  </a:gs>
                  <a:gs pos="100000">
                    <a:srgbClr val="DFDFDF"/>
                  </a:gs>
                </a:gsLst>
                <a:lin ang="5400000" scaled="1"/>
              </a:gra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A72F0C7-1314-74DA-2D93-2EF320E19378}"/>
                </a:ext>
              </a:extLst>
            </p:cNvPr>
            <p:cNvGrpSpPr/>
            <p:nvPr/>
          </p:nvGrpSpPr>
          <p:grpSpPr>
            <a:xfrm rot="1200000">
              <a:off x="2734912" y="7287608"/>
              <a:ext cx="54000" cy="276250"/>
              <a:chOff x="2739215" y="7414010"/>
              <a:chExt cx="54000" cy="276250"/>
            </a:xfrm>
            <a:solidFill>
              <a:schemeClr val="bg1">
                <a:lumMod val="50000"/>
              </a:schemeClr>
            </a:solidFill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E1321B04-7E2C-147E-E0FF-78479366AC8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414010"/>
                <a:ext cx="54000" cy="54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 dirty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6DD28879-1FA3-67B7-508F-946A2FCFA71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636260"/>
                <a:ext cx="54000" cy="54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</p:grpSp>
      <p:pic>
        <p:nvPicPr>
          <p:cNvPr id="1126" name="Picture 4" descr="Free Powerpoint Logo 3D Logo - Free Download Logos 3D Logos | IconScout">
            <a:extLst>
              <a:ext uri="{FF2B5EF4-FFF2-40B4-BE49-F238E27FC236}">
                <a16:creationId xmlns:a16="http://schemas.microsoft.com/office/drawing/2014/main" id="{38BB9BAE-D73A-0095-6087-2AB0F0728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813" y="2718003"/>
            <a:ext cx="2214740" cy="2214740"/>
          </a:xfrm>
          <a:prstGeom prst="rect">
            <a:avLst/>
          </a:prstGeom>
          <a:noFill/>
          <a:effectLst>
            <a:outerShdw blurRad="381000" dist="254000" dir="5400000" algn="t" rotWithShape="0">
              <a:srgbClr val="FF611B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C441FB-1C93-E56E-061C-1A044FD7B8BF}"/>
              </a:ext>
            </a:extLst>
          </p:cNvPr>
          <p:cNvSpPr txBox="1"/>
          <p:nvPr/>
        </p:nvSpPr>
        <p:spPr>
          <a:xfrm>
            <a:off x="292261" y="4974917"/>
            <a:ext cx="4405352" cy="8679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defRPr sz="5600">
                <a:solidFill>
                  <a:srgbClr val="313131"/>
                </a:solidFill>
                <a:effectLst/>
                <a:latin typeface="Manrope Medium" pitchFamily="2" charset="0"/>
                <a:ea typeface="Inter" panose="02000503000000020004" pitchFamily="2" charset="0"/>
              </a:defRPr>
            </a:lvl1pPr>
          </a:lstStyle>
          <a:p>
            <a:r>
              <a:rPr lang="ru-RU" sz="5400" b="1" dirty="0">
                <a:latin typeface="Manrope" pitchFamily="2" charset="0"/>
              </a:rPr>
              <a:t>Графика</a:t>
            </a:r>
          </a:p>
        </p:txBody>
      </p:sp>
      <p:sp>
        <p:nvSpPr>
          <p:cNvPr id="1130" name="TextBox 1129">
            <a:extLst>
              <a:ext uri="{FF2B5EF4-FFF2-40B4-BE49-F238E27FC236}">
                <a16:creationId xmlns:a16="http://schemas.microsoft.com/office/drawing/2014/main" id="{BB9AAE91-DA5C-E930-EDBD-ECA8940488CE}"/>
              </a:ext>
            </a:extLst>
          </p:cNvPr>
          <p:cNvSpPr txBox="1"/>
          <p:nvPr/>
        </p:nvSpPr>
        <p:spPr>
          <a:xfrm>
            <a:off x="292261" y="5715697"/>
            <a:ext cx="4816512" cy="8402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ru-RU" sz="5400" b="1" dirty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rPr>
              <a:t>в </a:t>
            </a:r>
            <a:r>
              <a:rPr lang="en-US" sz="5400" b="1" dirty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rPr>
              <a:t>PowerPoint</a:t>
            </a:r>
            <a:endParaRPr lang="ru-RU" sz="5400" b="1" dirty="0">
              <a:solidFill>
                <a:srgbClr val="313131"/>
              </a:solidFill>
              <a:effectLst/>
              <a:latin typeface="Manrope" pitchFamily="2" charset="0"/>
              <a:ea typeface="Inter" panose="02000503000000020004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30A1C-AAC7-B734-832D-EB1A45683D7C}"/>
              </a:ext>
            </a:extLst>
          </p:cNvPr>
          <p:cNvSpPr txBox="1"/>
          <p:nvPr/>
        </p:nvSpPr>
        <p:spPr>
          <a:xfrm>
            <a:off x="855063" y="6399718"/>
            <a:ext cx="34327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400" dirty="0">
                <a:solidFill>
                  <a:srgbClr val="FF611B"/>
                </a:solidFill>
              </a:rPr>
              <a:t>на примере радиоприемника</a:t>
            </a:r>
            <a:r>
              <a:rPr lang="en-US" sz="1400" dirty="0">
                <a:solidFill>
                  <a:srgbClr val="FF611B"/>
                </a:solidFill>
              </a:rPr>
              <a:t> Braun</a:t>
            </a:r>
            <a:r>
              <a:rPr lang="ru-RU" sz="1400" dirty="0">
                <a:solidFill>
                  <a:srgbClr val="FF611B"/>
                </a:solidFill>
              </a:rPr>
              <a:t> Т3 из небольшой презентации </a:t>
            </a:r>
            <a:br>
              <a:rPr lang="ru-RU" sz="1400" dirty="0">
                <a:solidFill>
                  <a:srgbClr val="FF611B"/>
                </a:solidFill>
              </a:rPr>
            </a:br>
            <a:r>
              <a:rPr lang="ru-RU" sz="1400" dirty="0">
                <a:solidFill>
                  <a:srgbClr val="FF611B"/>
                </a:solidFill>
              </a:rPr>
              <a:t>о принципах дизайна Дитера Рамса </a:t>
            </a:r>
            <a:endParaRPr lang="en-RU" sz="1400" dirty="0">
              <a:solidFill>
                <a:srgbClr val="FF611B"/>
              </a:solidFill>
            </a:endParaRPr>
          </a:p>
        </p:txBody>
      </p:sp>
      <p:sp>
        <p:nvSpPr>
          <p:cNvPr id="1132" name="TextBox 1131">
            <a:extLst>
              <a:ext uri="{FF2B5EF4-FFF2-40B4-BE49-F238E27FC236}">
                <a16:creationId xmlns:a16="http://schemas.microsoft.com/office/drawing/2014/main" id="{78AC83FA-0323-82BD-94AF-D16C591DD631}"/>
              </a:ext>
            </a:extLst>
          </p:cNvPr>
          <p:cNvSpPr txBox="1"/>
          <p:nvPr/>
        </p:nvSpPr>
        <p:spPr>
          <a:xfrm>
            <a:off x="855063" y="7396638"/>
            <a:ext cx="3432750" cy="7423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ru-RU" dirty="0"/>
              <a:t>Многие привыкли делать в </a:t>
            </a:r>
            <a:r>
              <a:rPr lang="en-US" dirty="0"/>
              <a:t>PowerPoint </a:t>
            </a:r>
            <a:r>
              <a:rPr lang="ru-RU" dirty="0"/>
              <a:t>простые статичные презентации, но это приложение способно на гораздо большее</a:t>
            </a:r>
            <a:endParaRPr lang="en-RU" dirty="0"/>
          </a:p>
        </p:txBody>
      </p:sp>
      <p:sp>
        <p:nvSpPr>
          <p:cNvPr id="1134" name="Rounded Rectangle 1133">
            <a:extLst>
              <a:ext uri="{FF2B5EF4-FFF2-40B4-BE49-F238E27FC236}">
                <a16:creationId xmlns:a16="http://schemas.microsoft.com/office/drawing/2014/main" id="{5A6C4C71-06E9-83A9-59BB-C25558CE98D6}"/>
              </a:ext>
            </a:extLst>
          </p:cNvPr>
          <p:cNvSpPr/>
          <p:nvPr/>
        </p:nvSpPr>
        <p:spPr>
          <a:xfrm>
            <a:off x="948345" y="8264963"/>
            <a:ext cx="3240000" cy="477804"/>
          </a:xfrm>
          <a:prstGeom prst="roundRect">
            <a:avLst>
              <a:gd name="adj" fmla="val 50000"/>
            </a:avLst>
          </a:prstGeom>
          <a:solidFill>
            <a:srgbClr val="EEEEEE"/>
          </a:solidFill>
          <a:ln w="9525">
            <a:solidFill>
              <a:schemeClr val="bg1">
                <a:alpha val="50353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36" name="TextBox 1135">
            <a:extLst>
              <a:ext uri="{FF2B5EF4-FFF2-40B4-BE49-F238E27FC236}">
                <a16:creationId xmlns:a16="http://schemas.microsoft.com/office/drawing/2014/main" id="{78C28E85-07D7-08FB-19C4-BD144D37ADC1}"/>
              </a:ext>
            </a:extLst>
          </p:cNvPr>
          <p:cNvSpPr txBox="1"/>
          <p:nvPr/>
        </p:nvSpPr>
        <p:spPr>
          <a:xfrm>
            <a:off x="1153361" y="8359641"/>
            <a:ext cx="2516358" cy="29912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Забрать исходник презентации</a:t>
            </a:r>
            <a:endParaRPr lang="en-RU" dirty="0">
              <a:solidFill>
                <a:schemeClr val="bg1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D3BF275-D32C-CB26-D6FC-1AECA192228B}"/>
              </a:ext>
            </a:extLst>
          </p:cNvPr>
          <p:cNvSpPr/>
          <p:nvPr/>
        </p:nvSpPr>
        <p:spPr>
          <a:xfrm>
            <a:off x="984345" y="8301264"/>
            <a:ext cx="3168000" cy="410400"/>
          </a:xfrm>
          <a:prstGeom prst="roundRect">
            <a:avLst>
              <a:gd name="adj" fmla="val 50000"/>
            </a:avLst>
          </a:prstGeom>
          <a:solidFill>
            <a:srgbClr val="EEEEEE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35" name="Oval 1134">
            <a:extLst>
              <a:ext uri="{FF2B5EF4-FFF2-40B4-BE49-F238E27FC236}">
                <a16:creationId xmlns:a16="http://schemas.microsoft.com/office/drawing/2014/main" id="{F8E576DD-F6ED-96AC-C790-5229C47B0EA9}"/>
              </a:ext>
            </a:extLst>
          </p:cNvPr>
          <p:cNvSpPr/>
          <p:nvPr/>
        </p:nvSpPr>
        <p:spPr>
          <a:xfrm>
            <a:off x="984655" y="8303371"/>
            <a:ext cx="406828" cy="406828"/>
          </a:xfrm>
          <a:prstGeom prst="ellipse">
            <a:avLst/>
          </a:prstGeom>
          <a:gradFill>
            <a:gsLst>
              <a:gs pos="0">
                <a:srgbClr val="F1F1F1"/>
              </a:gs>
              <a:gs pos="100000">
                <a:srgbClr val="E8E8E8"/>
              </a:gs>
            </a:gsLst>
            <a:lin ang="5400000" scaled="1"/>
          </a:gradFill>
          <a:ln w="9525">
            <a:solidFill>
              <a:schemeClr val="bg1"/>
            </a:solidFill>
          </a:ln>
          <a:effectLst>
            <a:outerShdw blurRad="127000" dist="50800" dir="5400000" algn="t" rotWithShape="0">
              <a:prstClr val="black">
                <a:alpha val="49833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2494793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400" advTm="2206">
        <p159:morph option="byObject"/>
      </p:transition>
    </mc:Choice>
    <mc:Fallback xmlns="">
      <p:transition advTm="2206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Oval 1128">
            <a:extLst>
              <a:ext uri="{FF2B5EF4-FFF2-40B4-BE49-F238E27FC236}">
                <a16:creationId xmlns:a16="http://schemas.microsoft.com/office/drawing/2014/main" id="{4DFE8DDF-EF50-224D-B50E-B6DEC6601E96}"/>
              </a:ext>
            </a:extLst>
          </p:cNvPr>
          <p:cNvSpPr>
            <a:spLocks noChangeAspect="1"/>
          </p:cNvSpPr>
          <p:nvPr/>
        </p:nvSpPr>
        <p:spPr>
          <a:xfrm>
            <a:off x="0" y="1936576"/>
            <a:ext cx="5143499" cy="5143499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28" name="Oval 1127">
            <a:extLst>
              <a:ext uri="{FF2B5EF4-FFF2-40B4-BE49-F238E27FC236}">
                <a16:creationId xmlns:a16="http://schemas.microsoft.com/office/drawing/2014/main" id="{40BB6F31-5D39-9099-40E2-681C73DFEA23}"/>
              </a:ext>
            </a:extLst>
          </p:cNvPr>
          <p:cNvSpPr>
            <a:spLocks noChangeAspect="1"/>
          </p:cNvSpPr>
          <p:nvPr/>
        </p:nvSpPr>
        <p:spPr>
          <a:xfrm>
            <a:off x="411162" y="2347738"/>
            <a:ext cx="4321175" cy="4321175"/>
          </a:xfrm>
          <a:prstGeom prst="ellipse">
            <a:avLst/>
          </a:prstGeom>
          <a:solidFill>
            <a:srgbClr val="FF61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31" name="Rectangle 1130">
            <a:extLst>
              <a:ext uri="{FF2B5EF4-FFF2-40B4-BE49-F238E27FC236}">
                <a16:creationId xmlns:a16="http://schemas.microsoft.com/office/drawing/2014/main" id="{2F3D71B4-DD53-713F-9A9E-7FAB42BEBD38}"/>
              </a:ext>
            </a:extLst>
          </p:cNvPr>
          <p:cNvSpPr/>
          <p:nvPr/>
        </p:nvSpPr>
        <p:spPr>
          <a:xfrm>
            <a:off x="0" y="5580892"/>
            <a:ext cx="5143499" cy="1550417"/>
          </a:xfrm>
          <a:prstGeom prst="rect">
            <a:avLst/>
          </a:prstGeom>
          <a:solidFill>
            <a:srgbClr val="F7F7F7">
              <a:alpha val="9026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6411FA-DD41-5E88-3756-4F31FBD2D894}"/>
              </a:ext>
            </a:extLst>
          </p:cNvPr>
          <p:cNvGrpSpPr/>
          <p:nvPr/>
        </p:nvGrpSpPr>
        <p:grpSpPr>
          <a:xfrm>
            <a:off x="1162462" y="440622"/>
            <a:ext cx="2818576" cy="5130464"/>
            <a:chOff x="1347788" y="3630557"/>
            <a:chExt cx="2818576" cy="5130464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26D7769-F81C-296A-764E-D19D13F94E8E}"/>
                </a:ext>
              </a:extLst>
            </p:cNvPr>
            <p:cNvSpPr/>
            <p:nvPr/>
          </p:nvSpPr>
          <p:spPr>
            <a:xfrm>
              <a:off x="1347788" y="3630557"/>
              <a:ext cx="2818576" cy="5130464"/>
            </a:xfrm>
            <a:prstGeom prst="roundRect">
              <a:avLst>
                <a:gd name="adj" fmla="val 3290"/>
              </a:avLst>
            </a:prstGeom>
            <a:gradFill>
              <a:gsLst>
                <a:gs pos="0">
                  <a:srgbClr val="F7F7F7"/>
                </a:gs>
                <a:gs pos="100000">
                  <a:srgbClr val="F7F7F7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t" rotWithShape="0">
                <a:schemeClr val="accent2">
                  <a:lumMod val="5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29F32F6D-E13D-0023-699E-6BED15E75EC9}"/>
                </a:ext>
              </a:extLst>
            </p:cNvPr>
            <p:cNvSpPr/>
            <p:nvPr/>
          </p:nvSpPr>
          <p:spPr>
            <a:xfrm>
              <a:off x="1347788" y="3630557"/>
              <a:ext cx="2818576" cy="5130464"/>
            </a:xfrm>
            <a:prstGeom prst="roundRect">
              <a:avLst>
                <a:gd name="adj" fmla="val 3290"/>
              </a:avLst>
            </a:prstGeom>
            <a:solidFill>
              <a:srgbClr val="F7F7F7">
                <a:alpha val="19719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88900">
              <a:bevelT/>
              <a:bevelB/>
              <a:extrusionClr>
                <a:schemeClr val="bg1">
                  <a:lumMod val="50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 dirty="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E8E2D4A-04B2-9BE2-08A7-F3D51440F8A9}"/>
                </a:ext>
              </a:extLst>
            </p:cNvPr>
            <p:cNvGrpSpPr/>
            <p:nvPr/>
          </p:nvGrpSpPr>
          <p:grpSpPr>
            <a:xfrm>
              <a:off x="1681635" y="393055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115" name="Oval 1114">
                <a:extLst>
                  <a:ext uri="{FF2B5EF4-FFF2-40B4-BE49-F238E27FC236}">
                    <a16:creationId xmlns:a16="http://schemas.microsoft.com/office/drawing/2014/main" id="{2E6FA73D-0583-D559-CB62-A5D02A7CB6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6" name="Oval 1115">
                <a:extLst>
                  <a:ext uri="{FF2B5EF4-FFF2-40B4-BE49-F238E27FC236}">
                    <a16:creationId xmlns:a16="http://schemas.microsoft.com/office/drawing/2014/main" id="{9FDC87B5-04CB-1910-AE5A-15AAC57DCD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7" name="Oval 1116">
                <a:extLst>
                  <a:ext uri="{FF2B5EF4-FFF2-40B4-BE49-F238E27FC236}">
                    <a16:creationId xmlns:a16="http://schemas.microsoft.com/office/drawing/2014/main" id="{44FE8035-4CF7-F024-0E8D-2E946F6E5E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8" name="Oval 1117">
                <a:extLst>
                  <a:ext uri="{FF2B5EF4-FFF2-40B4-BE49-F238E27FC236}">
                    <a16:creationId xmlns:a16="http://schemas.microsoft.com/office/drawing/2014/main" id="{876E23CA-8190-D769-A08A-0233198C1C6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9" name="Oval 1118">
                <a:extLst>
                  <a:ext uri="{FF2B5EF4-FFF2-40B4-BE49-F238E27FC236}">
                    <a16:creationId xmlns:a16="http://schemas.microsoft.com/office/drawing/2014/main" id="{8F9F87B0-2B37-7D41-79C4-F10A520F05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0" name="Oval 1119">
                <a:extLst>
                  <a:ext uri="{FF2B5EF4-FFF2-40B4-BE49-F238E27FC236}">
                    <a16:creationId xmlns:a16="http://schemas.microsoft.com/office/drawing/2014/main" id="{B3D43C44-EE0B-D19A-CE67-B4ECFDB7F9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1" name="Oval 1120">
                <a:extLst>
                  <a:ext uri="{FF2B5EF4-FFF2-40B4-BE49-F238E27FC236}">
                    <a16:creationId xmlns:a16="http://schemas.microsoft.com/office/drawing/2014/main" id="{517F2676-3784-225C-92EB-CC26F1B34E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2" name="Oval 1121">
                <a:extLst>
                  <a:ext uri="{FF2B5EF4-FFF2-40B4-BE49-F238E27FC236}">
                    <a16:creationId xmlns:a16="http://schemas.microsoft.com/office/drawing/2014/main" id="{7C3CB77D-FE93-F1F2-6EA8-D2FC0E58DC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3" name="Oval 1122">
                <a:extLst>
                  <a:ext uri="{FF2B5EF4-FFF2-40B4-BE49-F238E27FC236}">
                    <a16:creationId xmlns:a16="http://schemas.microsoft.com/office/drawing/2014/main" id="{3CCCE7C4-114D-F35D-0868-C4F259D7DA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4" name="Oval 1123">
                <a:extLst>
                  <a:ext uri="{FF2B5EF4-FFF2-40B4-BE49-F238E27FC236}">
                    <a16:creationId xmlns:a16="http://schemas.microsoft.com/office/drawing/2014/main" id="{E1129C4B-0F81-129C-43FE-2FE11BB003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25" name="Oval 1124">
                <a:extLst>
                  <a:ext uri="{FF2B5EF4-FFF2-40B4-BE49-F238E27FC236}">
                    <a16:creationId xmlns:a16="http://schemas.microsoft.com/office/drawing/2014/main" id="{BBA086A4-FB28-CEFD-0A25-F370257F6F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1FA1976-7DD9-F15D-3D3D-6202EA64577D}"/>
                </a:ext>
              </a:extLst>
            </p:cNvPr>
            <p:cNvGrpSpPr/>
            <p:nvPr/>
          </p:nvGrpSpPr>
          <p:grpSpPr>
            <a:xfrm>
              <a:off x="1681635" y="413701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104" name="Oval 1103">
                <a:extLst>
                  <a:ext uri="{FF2B5EF4-FFF2-40B4-BE49-F238E27FC236}">
                    <a16:creationId xmlns:a16="http://schemas.microsoft.com/office/drawing/2014/main" id="{C5592744-704C-7830-9659-2E88A2C8E9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5" name="Oval 1104">
                <a:extLst>
                  <a:ext uri="{FF2B5EF4-FFF2-40B4-BE49-F238E27FC236}">
                    <a16:creationId xmlns:a16="http://schemas.microsoft.com/office/drawing/2014/main" id="{B6BE6F2D-E179-B8B4-552A-AA7DB4F046F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6" name="Oval 1105">
                <a:extLst>
                  <a:ext uri="{FF2B5EF4-FFF2-40B4-BE49-F238E27FC236}">
                    <a16:creationId xmlns:a16="http://schemas.microsoft.com/office/drawing/2014/main" id="{E9FDA189-8A8C-826D-69B6-959F5BF1E9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7" name="Oval 1106">
                <a:extLst>
                  <a:ext uri="{FF2B5EF4-FFF2-40B4-BE49-F238E27FC236}">
                    <a16:creationId xmlns:a16="http://schemas.microsoft.com/office/drawing/2014/main" id="{7CF7D8B2-FF0C-FFFF-7D3D-B06CF3D519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8" name="Oval 1107">
                <a:extLst>
                  <a:ext uri="{FF2B5EF4-FFF2-40B4-BE49-F238E27FC236}">
                    <a16:creationId xmlns:a16="http://schemas.microsoft.com/office/drawing/2014/main" id="{5E7B6F18-37F0-4330-E351-940230739D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9" name="Oval 1108">
                <a:extLst>
                  <a:ext uri="{FF2B5EF4-FFF2-40B4-BE49-F238E27FC236}">
                    <a16:creationId xmlns:a16="http://schemas.microsoft.com/office/drawing/2014/main" id="{0B5D9A89-1784-9A1F-480B-A788CAF12C5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0" name="Oval 1109">
                <a:extLst>
                  <a:ext uri="{FF2B5EF4-FFF2-40B4-BE49-F238E27FC236}">
                    <a16:creationId xmlns:a16="http://schemas.microsoft.com/office/drawing/2014/main" id="{4E355389-1D47-3BD2-04A4-8DC425DDF5D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1" name="Oval 1110">
                <a:extLst>
                  <a:ext uri="{FF2B5EF4-FFF2-40B4-BE49-F238E27FC236}">
                    <a16:creationId xmlns:a16="http://schemas.microsoft.com/office/drawing/2014/main" id="{7E84CF16-15F3-55F1-A977-CEDABC2A3E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2" name="Oval 1111">
                <a:extLst>
                  <a:ext uri="{FF2B5EF4-FFF2-40B4-BE49-F238E27FC236}">
                    <a16:creationId xmlns:a16="http://schemas.microsoft.com/office/drawing/2014/main" id="{11E96EE2-4DCC-6005-8720-612965BDFE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3" name="Oval 1112">
                <a:extLst>
                  <a:ext uri="{FF2B5EF4-FFF2-40B4-BE49-F238E27FC236}">
                    <a16:creationId xmlns:a16="http://schemas.microsoft.com/office/drawing/2014/main" id="{0E09A1D1-E39B-F0BF-EAE3-D11E0B1158C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14" name="Oval 1113">
                <a:extLst>
                  <a:ext uri="{FF2B5EF4-FFF2-40B4-BE49-F238E27FC236}">
                    <a16:creationId xmlns:a16="http://schemas.microsoft.com/office/drawing/2014/main" id="{7C3DAF43-8574-852C-A329-760BBD4DF0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7CDC44C-3CCE-BA00-4032-8215C663A952}"/>
                </a:ext>
              </a:extLst>
            </p:cNvPr>
            <p:cNvGrpSpPr/>
            <p:nvPr/>
          </p:nvGrpSpPr>
          <p:grpSpPr>
            <a:xfrm>
              <a:off x="1681635" y="434347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93" name="Oval 1092">
                <a:extLst>
                  <a:ext uri="{FF2B5EF4-FFF2-40B4-BE49-F238E27FC236}">
                    <a16:creationId xmlns:a16="http://schemas.microsoft.com/office/drawing/2014/main" id="{903AE071-AD15-BB33-CD63-5B090951AB9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4" name="Oval 1093">
                <a:extLst>
                  <a:ext uri="{FF2B5EF4-FFF2-40B4-BE49-F238E27FC236}">
                    <a16:creationId xmlns:a16="http://schemas.microsoft.com/office/drawing/2014/main" id="{15928AAD-BB83-CB47-913D-1D7DB9CBAD7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5" name="Oval 1094">
                <a:extLst>
                  <a:ext uri="{FF2B5EF4-FFF2-40B4-BE49-F238E27FC236}">
                    <a16:creationId xmlns:a16="http://schemas.microsoft.com/office/drawing/2014/main" id="{C615E023-8AEB-93FE-D0DE-B7C828404D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6" name="Oval 1095">
                <a:extLst>
                  <a:ext uri="{FF2B5EF4-FFF2-40B4-BE49-F238E27FC236}">
                    <a16:creationId xmlns:a16="http://schemas.microsoft.com/office/drawing/2014/main" id="{5C51C434-9773-BB02-F730-EC614FFD45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7" name="Oval 1096">
                <a:extLst>
                  <a:ext uri="{FF2B5EF4-FFF2-40B4-BE49-F238E27FC236}">
                    <a16:creationId xmlns:a16="http://schemas.microsoft.com/office/drawing/2014/main" id="{F07B287F-B06B-5DB3-5DA8-91D971057B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8" name="Oval 1097">
                <a:extLst>
                  <a:ext uri="{FF2B5EF4-FFF2-40B4-BE49-F238E27FC236}">
                    <a16:creationId xmlns:a16="http://schemas.microsoft.com/office/drawing/2014/main" id="{E57D5014-6874-93B5-B121-F41A42E560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9" name="Oval 1098">
                <a:extLst>
                  <a:ext uri="{FF2B5EF4-FFF2-40B4-BE49-F238E27FC236}">
                    <a16:creationId xmlns:a16="http://schemas.microsoft.com/office/drawing/2014/main" id="{2C05E42F-2338-77F6-5F58-2F8F322CAD6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0" name="Oval 1099">
                <a:extLst>
                  <a:ext uri="{FF2B5EF4-FFF2-40B4-BE49-F238E27FC236}">
                    <a16:creationId xmlns:a16="http://schemas.microsoft.com/office/drawing/2014/main" id="{E0DEE4CD-7988-F51C-DF32-EE52B7ED85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1" name="Oval 1100">
                <a:extLst>
                  <a:ext uri="{FF2B5EF4-FFF2-40B4-BE49-F238E27FC236}">
                    <a16:creationId xmlns:a16="http://schemas.microsoft.com/office/drawing/2014/main" id="{FBCE6765-0174-60AE-327A-F5311D8F5A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2" name="Oval 1101">
                <a:extLst>
                  <a:ext uri="{FF2B5EF4-FFF2-40B4-BE49-F238E27FC236}">
                    <a16:creationId xmlns:a16="http://schemas.microsoft.com/office/drawing/2014/main" id="{7C6A4E61-3025-5BCB-08F4-EC243E6C149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103" name="Oval 1102">
                <a:extLst>
                  <a:ext uri="{FF2B5EF4-FFF2-40B4-BE49-F238E27FC236}">
                    <a16:creationId xmlns:a16="http://schemas.microsoft.com/office/drawing/2014/main" id="{641F9000-7D74-7190-F042-DB01AFDB44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C1D8BF7-D620-AF27-783E-F65BDA4B3C22}"/>
                </a:ext>
              </a:extLst>
            </p:cNvPr>
            <p:cNvGrpSpPr/>
            <p:nvPr/>
          </p:nvGrpSpPr>
          <p:grpSpPr>
            <a:xfrm>
              <a:off x="1681635" y="454993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82" name="Oval 1081">
                <a:extLst>
                  <a:ext uri="{FF2B5EF4-FFF2-40B4-BE49-F238E27FC236}">
                    <a16:creationId xmlns:a16="http://schemas.microsoft.com/office/drawing/2014/main" id="{EBD525FC-FF58-4B30-387B-9E214E34DD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3" name="Oval 1082">
                <a:extLst>
                  <a:ext uri="{FF2B5EF4-FFF2-40B4-BE49-F238E27FC236}">
                    <a16:creationId xmlns:a16="http://schemas.microsoft.com/office/drawing/2014/main" id="{FCE1DD0F-58A8-A32A-A2E0-59992D8A65D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4" name="Oval 1083">
                <a:extLst>
                  <a:ext uri="{FF2B5EF4-FFF2-40B4-BE49-F238E27FC236}">
                    <a16:creationId xmlns:a16="http://schemas.microsoft.com/office/drawing/2014/main" id="{FDBB0171-AE63-1C31-4C7A-A9D066F22E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5" name="Oval 1084">
                <a:extLst>
                  <a:ext uri="{FF2B5EF4-FFF2-40B4-BE49-F238E27FC236}">
                    <a16:creationId xmlns:a16="http://schemas.microsoft.com/office/drawing/2014/main" id="{1F2DA97C-7EC1-77D9-4D19-2164BE8179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6" name="Oval 1085">
                <a:extLst>
                  <a:ext uri="{FF2B5EF4-FFF2-40B4-BE49-F238E27FC236}">
                    <a16:creationId xmlns:a16="http://schemas.microsoft.com/office/drawing/2014/main" id="{DE6FAE04-58E9-614D-39F6-27428A9CA6D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7" name="Oval 1086">
                <a:extLst>
                  <a:ext uri="{FF2B5EF4-FFF2-40B4-BE49-F238E27FC236}">
                    <a16:creationId xmlns:a16="http://schemas.microsoft.com/office/drawing/2014/main" id="{F554EE5D-84B5-DC7B-C44D-837A397BC1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8" name="Oval 1087">
                <a:extLst>
                  <a:ext uri="{FF2B5EF4-FFF2-40B4-BE49-F238E27FC236}">
                    <a16:creationId xmlns:a16="http://schemas.microsoft.com/office/drawing/2014/main" id="{6F5F18B3-FCB5-2639-4BB1-D5B81BD55B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9" name="Oval 1088">
                <a:extLst>
                  <a:ext uri="{FF2B5EF4-FFF2-40B4-BE49-F238E27FC236}">
                    <a16:creationId xmlns:a16="http://schemas.microsoft.com/office/drawing/2014/main" id="{50985F2F-4615-6572-51E0-E0D3DCD242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0" name="Oval 1089">
                <a:extLst>
                  <a:ext uri="{FF2B5EF4-FFF2-40B4-BE49-F238E27FC236}">
                    <a16:creationId xmlns:a16="http://schemas.microsoft.com/office/drawing/2014/main" id="{D85A0846-B9AF-C293-CD8B-20A480F2AD8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1" name="Oval 1090">
                <a:extLst>
                  <a:ext uri="{FF2B5EF4-FFF2-40B4-BE49-F238E27FC236}">
                    <a16:creationId xmlns:a16="http://schemas.microsoft.com/office/drawing/2014/main" id="{A27CA6AB-3526-07A5-2CA8-58D8663370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92" name="Oval 1091">
                <a:extLst>
                  <a:ext uri="{FF2B5EF4-FFF2-40B4-BE49-F238E27FC236}">
                    <a16:creationId xmlns:a16="http://schemas.microsoft.com/office/drawing/2014/main" id="{A2DBC1C0-7D73-C62B-F34C-17C8FF6B52B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B528338-DE96-E95F-3A1E-0A4432A54945}"/>
                </a:ext>
              </a:extLst>
            </p:cNvPr>
            <p:cNvGrpSpPr/>
            <p:nvPr/>
          </p:nvGrpSpPr>
          <p:grpSpPr>
            <a:xfrm>
              <a:off x="1681635" y="475639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71" name="Oval 1070">
                <a:extLst>
                  <a:ext uri="{FF2B5EF4-FFF2-40B4-BE49-F238E27FC236}">
                    <a16:creationId xmlns:a16="http://schemas.microsoft.com/office/drawing/2014/main" id="{EE14FC7D-4736-D26D-50E2-F133C7F133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2" name="Oval 1071">
                <a:extLst>
                  <a:ext uri="{FF2B5EF4-FFF2-40B4-BE49-F238E27FC236}">
                    <a16:creationId xmlns:a16="http://schemas.microsoft.com/office/drawing/2014/main" id="{74D70579-2E58-5CC2-1A58-04453A005F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3" name="Oval 1072">
                <a:extLst>
                  <a:ext uri="{FF2B5EF4-FFF2-40B4-BE49-F238E27FC236}">
                    <a16:creationId xmlns:a16="http://schemas.microsoft.com/office/drawing/2014/main" id="{9BE18BF9-13E2-2AF0-685D-C6BE2CBE389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4" name="Oval 1073">
                <a:extLst>
                  <a:ext uri="{FF2B5EF4-FFF2-40B4-BE49-F238E27FC236}">
                    <a16:creationId xmlns:a16="http://schemas.microsoft.com/office/drawing/2014/main" id="{9E6899A6-1920-4127-11AA-777C7327BA0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5" name="Oval 1074">
                <a:extLst>
                  <a:ext uri="{FF2B5EF4-FFF2-40B4-BE49-F238E27FC236}">
                    <a16:creationId xmlns:a16="http://schemas.microsoft.com/office/drawing/2014/main" id="{A35556EC-2001-06C3-93CA-D7B8BCF0F1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6" name="Oval 1075">
                <a:extLst>
                  <a:ext uri="{FF2B5EF4-FFF2-40B4-BE49-F238E27FC236}">
                    <a16:creationId xmlns:a16="http://schemas.microsoft.com/office/drawing/2014/main" id="{EB2FD8E0-ED52-8469-9160-7F00481275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7" name="Oval 1076">
                <a:extLst>
                  <a:ext uri="{FF2B5EF4-FFF2-40B4-BE49-F238E27FC236}">
                    <a16:creationId xmlns:a16="http://schemas.microsoft.com/office/drawing/2014/main" id="{F66CC945-CB5E-B0C8-5779-C06AE2F779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8" name="Oval 1077">
                <a:extLst>
                  <a:ext uri="{FF2B5EF4-FFF2-40B4-BE49-F238E27FC236}">
                    <a16:creationId xmlns:a16="http://schemas.microsoft.com/office/drawing/2014/main" id="{4C0F4A53-B3D6-FB44-D8A1-3B60083111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9" name="Oval 1078">
                <a:extLst>
                  <a:ext uri="{FF2B5EF4-FFF2-40B4-BE49-F238E27FC236}">
                    <a16:creationId xmlns:a16="http://schemas.microsoft.com/office/drawing/2014/main" id="{AEA79DB0-1C11-DC07-AEDF-85B6B2E868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0" name="Oval 1079">
                <a:extLst>
                  <a:ext uri="{FF2B5EF4-FFF2-40B4-BE49-F238E27FC236}">
                    <a16:creationId xmlns:a16="http://schemas.microsoft.com/office/drawing/2014/main" id="{BA13C6C1-BC85-08FD-F69A-EABDC6CE47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81" name="Oval 1080">
                <a:extLst>
                  <a:ext uri="{FF2B5EF4-FFF2-40B4-BE49-F238E27FC236}">
                    <a16:creationId xmlns:a16="http://schemas.microsoft.com/office/drawing/2014/main" id="{136D7798-F02D-620F-8BDF-B07C54AA5DA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4AC79AC-A5B3-0B1D-F3D9-9715342FD993}"/>
                </a:ext>
              </a:extLst>
            </p:cNvPr>
            <p:cNvGrpSpPr/>
            <p:nvPr/>
          </p:nvGrpSpPr>
          <p:grpSpPr>
            <a:xfrm>
              <a:off x="1681635" y="496286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60" name="Oval 1059">
                <a:extLst>
                  <a:ext uri="{FF2B5EF4-FFF2-40B4-BE49-F238E27FC236}">
                    <a16:creationId xmlns:a16="http://schemas.microsoft.com/office/drawing/2014/main" id="{5F13D167-765C-AB01-3F1E-A2C2A7BEC34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1" name="Oval 1060">
                <a:extLst>
                  <a:ext uri="{FF2B5EF4-FFF2-40B4-BE49-F238E27FC236}">
                    <a16:creationId xmlns:a16="http://schemas.microsoft.com/office/drawing/2014/main" id="{208F1D70-198C-CB4B-93D5-19E86C0478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2" name="Oval 1061">
                <a:extLst>
                  <a:ext uri="{FF2B5EF4-FFF2-40B4-BE49-F238E27FC236}">
                    <a16:creationId xmlns:a16="http://schemas.microsoft.com/office/drawing/2014/main" id="{D7130B87-72FD-6169-ABAE-AFDA0388E5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3" name="Oval 1062">
                <a:extLst>
                  <a:ext uri="{FF2B5EF4-FFF2-40B4-BE49-F238E27FC236}">
                    <a16:creationId xmlns:a16="http://schemas.microsoft.com/office/drawing/2014/main" id="{E6AB5EA0-FBFD-832A-DF3A-B0C00321EF3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4" name="Oval 1063">
                <a:extLst>
                  <a:ext uri="{FF2B5EF4-FFF2-40B4-BE49-F238E27FC236}">
                    <a16:creationId xmlns:a16="http://schemas.microsoft.com/office/drawing/2014/main" id="{CEDD893E-6246-A4E4-0E3A-006DCFA7F1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5" name="Oval 1064">
                <a:extLst>
                  <a:ext uri="{FF2B5EF4-FFF2-40B4-BE49-F238E27FC236}">
                    <a16:creationId xmlns:a16="http://schemas.microsoft.com/office/drawing/2014/main" id="{DDF4219F-2302-505E-F906-80F33CC2FC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6" name="Oval 1065">
                <a:extLst>
                  <a:ext uri="{FF2B5EF4-FFF2-40B4-BE49-F238E27FC236}">
                    <a16:creationId xmlns:a16="http://schemas.microsoft.com/office/drawing/2014/main" id="{F61515C3-A23D-7E0B-697D-9598ED8B2B1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7" name="Oval 1066">
                <a:extLst>
                  <a:ext uri="{FF2B5EF4-FFF2-40B4-BE49-F238E27FC236}">
                    <a16:creationId xmlns:a16="http://schemas.microsoft.com/office/drawing/2014/main" id="{3B45F221-0927-7460-BEBD-E56CADE4CA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8" name="Oval 1067">
                <a:extLst>
                  <a:ext uri="{FF2B5EF4-FFF2-40B4-BE49-F238E27FC236}">
                    <a16:creationId xmlns:a16="http://schemas.microsoft.com/office/drawing/2014/main" id="{6584548E-099F-84D8-F96C-51C64550431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69" name="Oval 1068">
                <a:extLst>
                  <a:ext uri="{FF2B5EF4-FFF2-40B4-BE49-F238E27FC236}">
                    <a16:creationId xmlns:a16="http://schemas.microsoft.com/office/drawing/2014/main" id="{4ED5CE99-AE98-7A5F-231D-41747A5171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70" name="Oval 1069">
                <a:extLst>
                  <a:ext uri="{FF2B5EF4-FFF2-40B4-BE49-F238E27FC236}">
                    <a16:creationId xmlns:a16="http://schemas.microsoft.com/office/drawing/2014/main" id="{9AD396B7-5D60-CFDE-BA1C-C0308F68514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FED81D1-5B21-E7D6-CB8D-7FBA905772CD}"/>
                </a:ext>
              </a:extLst>
            </p:cNvPr>
            <p:cNvGrpSpPr/>
            <p:nvPr/>
          </p:nvGrpSpPr>
          <p:grpSpPr>
            <a:xfrm>
              <a:off x="1681635" y="516932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49" name="Oval 1048">
                <a:extLst>
                  <a:ext uri="{FF2B5EF4-FFF2-40B4-BE49-F238E27FC236}">
                    <a16:creationId xmlns:a16="http://schemas.microsoft.com/office/drawing/2014/main" id="{E99A02D7-A33F-C75B-28E8-9A9E8B8C804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0" name="Oval 1049">
                <a:extLst>
                  <a:ext uri="{FF2B5EF4-FFF2-40B4-BE49-F238E27FC236}">
                    <a16:creationId xmlns:a16="http://schemas.microsoft.com/office/drawing/2014/main" id="{FC47B919-B7F6-200D-0F57-554C07E9822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1" name="Oval 1050">
                <a:extLst>
                  <a:ext uri="{FF2B5EF4-FFF2-40B4-BE49-F238E27FC236}">
                    <a16:creationId xmlns:a16="http://schemas.microsoft.com/office/drawing/2014/main" id="{758DCF57-F552-F249-5145-6E5893574D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2" name="Oval 1051">
                <a:extLst>
                  <a:ext uri="{FF2B5EF4-FFF2-40B4-BE49-F238E27FC236}">
                    <a16:creationId xmlns:a16="http://schemas.microsoft.com/office/drawing/2014/main" id="{25F4D1E6-7E17-F7A8-6F5E-F0CC58061A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3" name="Oval 1052">
                <a:extLst>
                  <a:ext uri="{FF2B5EF4-FFF2-40B4-BE49-F238E27FC236}">
                    <a16:creationId xmlns:a16="http://schemas.microsoft.com/office/drawing/2014/main" id="{863524FD-92AF-CF11-9219-BDCB71260CA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4" name="Oval 1053">
                <a:extLst>
                  <a:ext uri="{FF2B5EF4-FFF2-40B4-BE49-F238E27FC236}">
                    <a16:creationId xmlns:a16="http://schemas.microsoft.com/office/drawing/2014/main" id="{51A31FF6-B1D5-32B4-A255-D9E4C28055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5" name="Oval 1054">
                <a:extLst>
                  <a:ext uri="{FF2B5EF4-FFF2-40B4-BE49-F238E27FC236}">
                    <a16:creationId xmlns:a16="http://schemas.microsoft.com/office/drawing/2014/main" id="{13B23B88-3FCD-04E2-6355-766B8DA644D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6" name="Oval 1055">
                <a:extLst>
                  <a:ext uri="{FF2B5EF4-FFF2-40B4-BE49-F238E27FC236}">
                    <a16:creationId xmlns:a16="http://schemas.microsoft.com/office/drawing/2014/main" id="{0503174A-155B-4059-FD02-98EA03FF88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7" name="Oval 1056">
                <a:extLst>
                  <a:ext uri="{FF2B5EF4-FFF2-40B4-BE49-F238E27FC236}">
                    <a16:creationId xmlns:a16="http://schemas.microsoft.com/office/drawing/2014/main" id="{2753287C-E4AB-335B-8AC9-63FC76DA205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8" name="Oval 1057">
                <a:extLst>
                  <a:ext uri="{FF2B5EF4-FFF2-40B4-BE49-F238E27FC236}">
                    <a16:creationId xmlns:a16="http://schemas.microsoft.com/office/drawing/2014/main" id="{FE218BC3-9438-5F33-7ADB-20902290F29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59" name="Oval 1058">
                <a:extLst>
                  <a:ext uri="{FF2B5EF4-FFF2-40B4-BE49-F238E27FC236}">
                    <a16:creationId xmlns:a16="http://schemas.microsoft.com/office/drawing/2014/main" id="{5E16776C-B6F0-D135-7713-11699C41EEB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5EE2868-FFF3-54CC-8C77-D0BB3F804C5D}"/>
                </a:ext>
              </a:extLst>
            </p:cNvPr>
            <p:cNvGrpSpPr/>
            <p:nvPr/>
          </p:nvGrpSpPr>
          <p:grpSpPr>
            <a:xfrm>
              <a:off x="1681635" y="537578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38" name="Oval 1037">
                <a:extLst>
                  <a:ext uri="{FF2B5EF4-FFF2-40B4-BE49-F238E27FC236}">
                    <a16:creationId xmlns:a16="http://schemas.microsoft.com/office/drawing/2014/main" id="{F53C2A48-49AF-E912-C1F1-590C0F4E34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9" name="Oval 1038">
                <a:extLst>
                  <a:ext uri="{FF2B5EF4-FFF2-40B4-BE49-F238E27FC236}">
                    <a16:creationId xmlns:a16="http://schemas.microsoft.com/office/drawing/2014/main" id="{A2B7506F-6E86-8C13-D423-FCFFFCD33C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0" name="Oval 1039">
                <a:extLst>
                  <a:ext uri="{FF2B5EF4-FFF2-40B4-BE49-F238E27FC236}">
                    <a16:creationId xmlns:a16="http://schemas.microsoft.com/office/drawing/2014/main" id="{8FA06B99-417D-B3D6-7214-8F2BA83C4D9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1" name="Oval 1040">
                <a:extLst>
                  <a:ext uri="{FF2B5EF4-FFF2-40B4-BE49-F238E27FC236}">
                    <a16:creationId xmlns:a16="http://schemas.microsoft.com/office/drawing/2014/main" id="{2092BFAD-536D-94AA-F1B2-E0EF0DD277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2" name="Oval 1041">
                <a:extLst>
                  <a:ext uri="{FF2B5EF4-FFF2-40B4-BE49-F238E27FC236}">
                    <a16:creationId xmlns:a16="http://schemas.microsoft.com/office/drawing/2014/main" id="{110061D5-D5DF-9C09-7804-4F32F77A77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3" name="Oval 1042">
                <a:extLst>
                  <a:ext uri="{FF2B5EF4-FFF2-40B4-BE49-F238E27FC236}">
                    <a16:creationId xmlns:a16="http://schemas.microsoft.com/office/drawing/2014/main" id="{E4F1EAEA-42C6-6AF1-4418-F989103020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4" name="Oval 1043">
                <a:extLst>
                  <a:ext uri="{FF2B5EF4-FFF2-40B4-BE49-F238E27FC236}">
                    <a16:creationId xmlns:a16="http://schemas.microsoft.com/office/drawing/2014/main" id="{F2F4FB58-DADB-8750-26A0-97A5368771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5" name="Oval 1044">
                <a:extLst>
                  <a:ext uri="{FF2B5EF4-FFF2-40B4-BE49-F238E27FC236}">
                    <a16:creationId xmlns:a16="http://schemas.microsoft.com/office/drawing/2014/main" id="{1C78F249-49A5-7770-B729-0561004590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6" name="Oval 1045">
                <a:extLst>
                  <a:ext uri="{FF2B5EF4-FFF2-40B4-BE49-F238E27FC236}">
                    <a16:creationId xmlns:a16="http://schemas.microsoft.com/office/drawing/2014/main" id="{CE69BCD7-AA16-8D70-896A-49816732CA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7" name="Oval 1046">
                <a:extLst>
                  <a:ext uri="{FF2B5EF4-FFF2-40B4-BE49-F238E27FC236}">
                    <a16:creationId xmlns:a16="http://schemas.microsoft.com/office/drawing/2014/main" id="{C8CB5733-2538-FE36-9DD8-9BBC5ED74F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48" name="Oval 1047">
                <a:extLst>
                  <a:ext uri="{FF2B5EF4-FFF2-40B4-BE49-F238E27FC236}">
                    <a16:creationId xmlns:a16="http://schemas.microsoft.com/office/drawing/2014/main" id="{1C3E027F-597E-D6C9-0D3B-A9B1AE5191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0C76B70-2114-093D-AA9D-215DDBE8658E}"/>
                </a:ext>
              </a:extLst>
            </p:cNvPr>
            <p:cNvGrpSpPr/>
            <p:nvPr/>
          </p:nvGrpSpPr>
          <p:grpSpPr>
            <a:xfrm>
              <a:off x="1681635" y="558224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1027" name="Oval 1026">
                <a:extLst>
                  <a:ext uri="{FF2B5EF4-FFF2-40B4-BE49-F238E27FC236}">
                    <a16:creationId xmlns:a16="http://schemas.microsoft.com/office/drawing/2014/main" id="{888B17E6-5612-EADA-8778-A0FA73BC5F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8" name="Oval 1027">
                <a:extLst>
                  <a:ext uri="{FF2B5EF4-FFF2-40B4-BE49-F238E27FC236}">
                    <a16:creationId xmlns:a16="http://schemas.microsoft.com/office/drawing/2014/main" id="{507A6AAF-314A-6046-EA60-2F1C5806F3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9" name="Oval 1028">
                <a:extLst>
                  <a:ext uri="{FF2B5EF4-FFF2-40B4-BE49-F238E27FC236}">
                    <a16:creationId xmlns:a16="http://schemas.microsoft.com/office/drawing/2014/main" id="{B937C84B-0F76-1E05-03A8-20412A1E8C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0" name="Oval 1029">
                <a:extLst>
                  <a:ext uri="{FF2B5EF4-FFF2-40B4-BE49-F238E27FC236}">
                    <a16:creationId xmlns:a16="http://schemas.microsoft.com/office/drawing/2014/main" id="{B221E3C8-530F-B9E7-9324-A19712CF35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1" name="Oval 1030">
                <a:extLst>
                  <a:ext uri="{FF2B5EF4-FFF2-40B4-BE49-F238E27FC236}">
                    <a16:creationId xmlns:a16="http://schemas.microsoft.com/office/drawing/2014/main" id="{E3652B8F-F5BB-E39A-9479-696C55618D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2" name="Oval 1031">
                <a:extLst>
                  <a:ext uri="{FF2B5EF4-FFF2-40B4-BE49-F238E27FC236}">
                    <a16:creationId xmlns:a16="http://schemas.microsoft.com/office/drawing/2014/main" id="{EFB09F0B-0B00-600C-D956-EF68F2D34A6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3" name="Oval 1032">
                <a:extLst>
                  <a:ext uri="{FF2B5EF4-FFF2-40B4-BE49-F238E27FC236}">
                    <a16:creationId xmlns:a16="http://schemas.microsoft.com/office/drawing/2014/main" id="{2E1B5FCA-5B56-E657-D6AA-2E0E26DA4D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4" name="Oval 1033">
                <a:extLst>
                  <a:ext uri="{FF2B5EF4-FFF2-40B4-BE49-F238E27FC236}">
                    <a16:creationId xmlns:a16="http://schemas.microsoft.com/office/drawing/2014/main" id="{9BE13691-C9E5-6D29-6EF3-C7CFA57AEA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5" name="Oval 1034">
                <a:extLst>
                  <a:ext uri="{FF2B5EF4-FFF2-40B4-BE49-F238E27FC236}">
                    <a16:creationId xmlns:a16="http://schemas.microsoft.com/office/drawing/2014/main" id="{75E77CB5-9898-7359-3AAB-7981FE78FE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6" name="Oval 1035">
                <a:extLst>
                  <a:ext uri="{FF2B5EF4-FFF2-40B4-BE49-F238E27FC236}">
                    <a16:creationId xmlns:a16="http://schemas.microsoft.com/office/drawing/2014/main" id="{A992FCA0-69D7-C519-1367-6B1A8A0921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37" name="Oval 1036">
                <a:extLst>
                  <a:ext uri="{FF2B5EF4-FFF2-40B4-BE49-F238E27FC236}">
                    <a16:creationId xmlns:a16="http://schemas.microsoft.com/office/drawing/2014/main" id="{DAC5C302-0177-A940-8027-A38A5915C8E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5DD2F56-8AC1-F23A-1F58-D64EE45C37B9}"/>
                </a:ext>
              </a:extLst>
            </p:cNvPr>
            <p:cNvGrpSpPr/>
            <p:nvPr/>
          </p:nvGrpSpPr>
          <p:grpSpPr>
            <a:xfrm>
              <a:off x="1681635" y="578870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62D7216B-1B5A-4EF2-7556-330AF6E583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9E930186-F051-F053-864B-B5FE1AD63A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91F5F0E-2CDA-36CC-18EB-F0DE69D5628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DE66FFD-C5E8-B9C4-0D6C-4C096A4F24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432F38DA-F52C-7AEC-2716-74293974BD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B3C1253-CFE8-401B-522D-D55B760F5B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BB120DC-6443-095A-26BA-1B0494E6B8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E319B1E8-2DEE-4225-835E-F299242C16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0F2042B6-2561-1E5D-4526-2AC46C2DAD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4" name="Oval 1023">
                <a:extLst>
                  <a:ext uri="{FF2B5EF4-FFF2-40B4-BE49-F238E27FC236}">
                    <a16:creationId xmlns:a16="http://schemas.microsoft.com/office/drawing/2014/main" id="{A868B761-AE0C-6BCE-6500-A5C0F57A506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1025" name="Oval 1024">
                <a:extLst>
                  <a:ext uri="{FF2B5EF4-FFF2-40B4-BE49-F238E27FC236}">
                    <a16:creationId xmlns:a16="http://schemas.microsoft.com/office/drawing/2014/main" id="{5D8E237A-E848-0524-FF5A-248BBBC02B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8F490B5-B895-72C5-B5AB-05DB15C0FBB5}"/>
                </a:ext>
              </a:extLst>
            </p:cNvPr>
            <p:cNvGrpSpPr/>
            <p:nvPr/>
          </p:nvGrpSpPr>
          <p:grpSpPr>
            <a:xfrm>
              <a:off x="1681635" y="5995172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AC58C870-8AEE-B105-CA69-D5E8743421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1D11E80-A3C0-2ED8-7745-882401932AB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A19266C-652F-8442-580F-A7AE64C294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F0DAB1B-CF1F-3CD3-4AA1-367788FDE98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B9CD1F4-03E5-97F2-28A4-F08B4ADF72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430673FA-5ED4-A30C-3B6D-784304AF479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1E1CA99-FDB0-B746-DB26-6B66ABF9D7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3624C62-E726-6546-F1EA-EB5DC7FB662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01D9DAD-401A-6C74-0FD0-B7F00CE9A4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A238ABA0-F400-1A12-B307-2F4404E0C48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3EE64AB-A688-21C2-BA9C-589270C3B37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6253455-21B5-FBAF-E054-A56B2C0CC6FD}"/>
                </a:ext>
              </a:extLst>
            </p:cNvPr>
            <p:cNvGrpSpPr/>
            <p:nvPr/>
          </p:nvGrpSpPr>
          <p:grpSpPr>
            <a:xfrm>
              <a:off x="1861912" y="6409123"/>
              <a:ext cx="1800000" cy="1918202"/>
              <a:chOff x="1861912" y="6409123"/>
              <a:chExt cx="1800000" cy="1918202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BE6705E-8FC4-265F-7AB8-41273007E7A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 rot="5400000">
                <a:off x="1861912" y="6527325"/>
                <a:ext cx="1800000" cy="1800000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Circle">
                  <a:avLst/>
                </a:prstTxWarp>
                <a:spAutoFit/>
              </a:bodyPr>
              <a:lstStyle/>
              <a:p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    150    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24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110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22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     90   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20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   75          70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18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65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17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60      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16</a:t>
                </a:r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        55              </a:t>
                </a:r>
                <a:r>
                  <a:rPr lang="en-RU" sz="800" dirty="0">
                    <a:solidFill>
                      <a:srgbClr val="FF611B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15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546E2F1-1098-3BBD-34F1-290B4B3457B8}"/>
                  </a:ext>
                </a:extLst>
              </p:cNvPr>
              <p:cNvSpPr txBox="1"/>
              <p:nvPr/>
            </p:nvSpPr>
            <p:spPr>
              <a:xfrm>
                <a:off x="2695236" y="6409123"/>
                <a:ext cx="13656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RU" sz="800" dirty="0">
                    <a:latin typeface="Inter Medium" panose="02000503000000020004" pitchFamily="2" charset="0"/>
                    <a:ea typeface="Inter Medium" panose="02000503000000020004" pitchFamily="2" charset="0"/>
                  </a:rPr>
                  <a:t>0</a:t>
                </a:r>
              </a:p>
            </p:txBody>
          </p:sp>
        </p:grp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67A2AF2-2DBC-7253-C84B-EDA5E40CB5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44712" y="6611061"/>
              <a:ext cx="1634400" cy="16344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gradFill>
                <a:gsLst>
                  <a:gs pos="100000">
                    <a:schemeClr val="bg1"/>
                  </a:gs>
                  <a:gs pos="0">
                    <a:srgbClr val="EAEAEA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F5BF2B7-B71E-6BAD-CC74-D059BE4037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46" y="6632895"/>
              <a:ext cx="1590732" cy="1590732"/>
            </a:xfrm>
            <a:prstGeom prst="ellipse">
              <a:avLst/>
            </a:prstGeom>
            <a:solidFill>
              <a:srgbClr val="EDEAE5"/>
            </a:solidFill>
            <a:ln w="63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96A016C5-5FA6-14EB-0B23-8D14C757891B}"/>
                </a:ext>
              </a:extLst>
            </p:cNvPr>
            <p:cNvSpPr/>
            <p:nvPr/>
          </p:nvSpPr>
          <p:spPr>
            <a:xfrm>
              <a:off x="2714267" y="6684129"/>
              <a:ext cx="95291" cy="108000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0AC481-3A80-BCB0-953A-E1BE0D3B6E25}"/>
                </a:ext>
              </a:extLst>
            </p:cNvPr>
            <p:cNvGrpSpPr/>
            <p:nvPr/>
          </p:nvGrpSpPr>
          <p:grpSpPr>
            <a:xfrm rot="3587163">
              <a:off x="2739053" y="6664790"/>
              <a:ext cx="45719" cy="1526940"/>
              <a:chOff x="2736097" y="6802405"/>
              <a:chExt cx="45719" cy="1526940"/>
            </a:xfrm>
          </p:grpSpPr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27A6E66B-1E52-6E85-A4CA-6A0B1EE49C41}"/>
                  </a:ext>
                </a:extLst>
              </p:cNvPr>
              <p:cNvSpPr/>
              <p:nvPr/>
            </p:nvSpPr>
            <p:spPr>
              <a:xfrm>
                <a:off x="2736097" y="8084940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4F3F0"/>
              </a:solidFill>
              <a:ln w="63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id="{70F481BE-6D25-A124-734B-3202CB8B4697}"/>
                  </a:ext>
                </a:extLst>
              </p:cNvPr>
              <p:cNvSpPr/>
              <p:nvPr/>
            </p:nvSpPr>
            <p:spPr>
              <a:xfrm>
                <a:off x="2736097" y="6802405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8F8F8">
                  <a:alpha val="0"/>
                </a:srgbClr>
              </a:solidFill>
              <a:ln w="6350">
                <a:noFill/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2D88003-8726-D4A6-9DF6-AF58D28AADA2}"/>
                </a:ext>
              </a:extLst>
            </p:cNvPr>
            <p:cNvGrpSpPr/>
            <p:nvPr/>
          </p:nvGrpSpPr>
          <p:grpSpPr>
            <a:xfrm rot="18000000">
              <a:off x="2739053" y="6664791"/>
              <a:ext cx="45719" cy="1526940"/>
              <a:chOff x="2736097" y="6802405"/>
              <a:chExt cx="45719" cy="1526940"/>
            </a:xfrm>
          </p:grpSpPr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3B89B800-1A4B-380C-36FB-FDBBAC7D30CB}"/>
                  </a:ext>
                </a:extLst>
              </p:cNvPr>
              <p:cNvSpPr/>
              <p:nvPr/>
            </p:nvSpPr>
            <p:spPr>
              <a:xfrm>
                <a:off x="2736097" y="8084940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4F3F0"/>
              </a:solidFill>
              <a:ln w="63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id="{85E05717-CBC5-4111-0647-E1EE8FEF270B}"/>
                  </a:ext>
                </a:extLst>
              </p:cNvPr>
              <p:cNvSpPr/>
              <p:nvPr/>
            </p:nvSpPr>
            <p:spPr>
              <a:xfrm>
                <a:off x="2736097" y="6802405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8F8F8">
                  <a:alpha val="0"/>
                </a:srgbClr>
              </a:solidFill>
              <a:ln w="6350">
                <a:noFill/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58A8813-4CB4-86E8-874E-BD8F321221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91912" y="7158261"/>
              <a:ext cx="540000" cy="54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gradFill>
                <a:gsLst>
                  <a:gs pos="100000">
                    <a:srgbClr val="F7F6F3"/>
                  </a:gs>
                  <a:gs pos="0">
                    <a:srgbClr val="DFDFDF"/>
                  </a:gs>
                </a:gsLst>
                <a:lin ang="5400000" scaled="1"/>
              </a:gradFill>
            </a:ln>
            <a:effectLst>
              <a:innerShdw blurRad="63500" dist="50800" dir="16200000">
                <a:prstClr val="black">
                  <a:alpha val="9853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88E83A-4501-305F-91AC-F6420E8944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8912" y="7185261"/>
              <a:ext cx="486000" cy="486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rnd">
              <a:gradFill>
                <a:gsLst>
                  <a:gs pos="0">
                    <a:schemeClr val="bg1">
                      <a:alpha val="60000"/>
                    </a:schemeClr>
                  </a:gs>
                  <a:gs pos="100000">
                    <a:srgbClr val="DFDFDF"/>
                  </a:gs>
                </a:gsLst>
                <a:lin ang="5400000" scaled="1"/>
              </a:gra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A72F0C7-1314-74DA-2D93-2EF320E19378}"/>
                </a:ext>
              </a:extLst>
            </p:cNvPr>
            <p:cNvGrpSpPr/>
            <p:nvPr/>
          </p:nvGrpSpPr>
          <p:grpSpPr>
            <a:xfrm rot="1200000">
              <a:off x="2734912" y="7287608"/>
              <a:ext cx="54000" cy="276250"/>
              <a:chOff x="2739215" y="7414010"/>
              <a:chExt cx="54000" cy="276250"/>
            </a:xfrm>
            <a:solidFill>
              <a:schemeClr val="bg1">
                <a:lumMod val="50000"/>
              </a:schemeClr>
            </a:solidFill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E1321B04-7E2C-147E-E0FF-78479366AC8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414010"/>
                <a:ext cx="54000" cy="54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 dirty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6DD28879-1FA3-67B7-508F-946A2FCFA71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636260"/>
                <a:ext cx="54000" cy="54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</p:grpSp>
      <p:pic>
        <p:nvPicPr>
          <p:cNvPr id="1126" name="Picture 4" descr="Free Powerpoint Logo 3D Logo - Free Download Logos 3D Logos | IconScout">
            <a:extLst>
              <a:ext uri="{FF2B5EF4-FFF2-40B4-BE49-F238E27FC236}">
                <a16:creationId xmlns:a16="http://schemas.microsoft.com/office/drawing/2014/main" id="{38BB9BAE-D73A-0095-6087-2AB0F0728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813" y="2718003"/>
            <a:ext cx="2214740" cy="2214740"/>
          </a:xfrm>
          <a:prstGeom prst="rect">
            <a:avLst/>
          </a:prstGeom>
          <a:noFill/>
          <a:effectLst>
            <a:outerShdw blurRad="381000" dist="254000" dir="5400000" algn="t" rotWithShape="0">
              <a:srgbClr val="FF611B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C441FB-1C93-E56E-061C-1A044FD7B8BF}"/>
              </a:ext>
            </a:extLst>
          </p:cNvPr>
          <p:cNvSpPr txBox="1"/>
          <p:nvPr/>
        </p:nvSpPr>
        <p:spPr>
          <a:xfrm>
            <a:off x="292261" y="4974917"/>
            <a:ext cx="4405352" cy="8679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defRPr sz="5600">
                <a:solidFill>
                  <a:srgbClr val="313131"/>
                </a:solidFill>
                <a:effectLst/>
                <a:latin typeface="Manrope Medium" pitchFamily="2" charset="0"/>
                <a:ea typeface="Inter" panose="02000503000000020004" pitchFamily="2" charset="0"/>
              </a:defRPr>
            </a:lvl1pPr>
          </a:lstStyle>
          <a:p>
            <a:r>
              <a:rPr lang="ru-RU" sz="5400" b="1" dirty="0">
                <a:latin typeface="Manrope" pitchFamily="2" charset="0"/>
              </a:rPr>
              <a:t>Графика</a:t>
            </a:r>
          </a:p>
        </p:txBody>
      </p:sp>
      <p:sp>
        <p:nvSpPr>
          <p:cNvPr id="1130" name="TextBox 1129">
            <a:extLst>
              <a:ext uri="{FF2B5EF4-FFF2-40B4-BE49-F238E27FC236}">
                <a16:creationId xmlns:a16="http://schemas.microsoft.com/office/drawing/2014/main" id="{BB9AAE91-DA5C-E930-EDBD-ECA8940488CE}"/>
              </a:ext>
            </a:extLst>
          </p:cNvPr>
          <p:cNvSpPr txBox="1"/>
          <p:nvPr/>
        </p:nvSpPr>
        <p:spPr>
          <a:xfrm>
            <a:off x="292261" y="5715697"/>
            <a:ext cx="4816512" cy="8402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ru-RU" sz="5400" b="1" dirty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rPr>
              <a:t>в </a:t>
            </a:r>
            <a:r>
              <a:rPr lang="en-US" sz="5400" b="1" dirty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rPr>
              <a:t>PowerPoint</a:t>
            </a:r>
            <a:endParaRPr lang="ru-RU" sz="5400" b="1" dirty="0">
              <a:solidFill>
                <a:srgbClr val="313131"/>
              </a:solidFill>
              <a:effectLst/>
              <a:latin typeface="Manrope" pitchFamily="2" charset="0"/>
              <a:ea typeface="Inter" panose="02000503000000020004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30A1C-AAC7-B734-832D-EB1A45683D7C}"/>
              </a:ext>
            </a:extLst>
          </p:cNvPr>
          <p:cNvSpPr txBox="1"/>
          <p:nvPr/>
        </p:nvSpPr>
        <p:spPr>
          <a:xfrm>
            <a:off x="855063" y="6399718"/>
            <a:ext cx="34327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400" dirty="0">
                <a:solidFill>
                  <a:srgbClr val="FF611B"/>
                </a:solidFill>
              </a:rPr>
              <a:t>на примере радиоприемника</a:t>
            </a:r>
            <a:r>
              <a:rPr lang="en-US" sz="1400" dirty="0">
                <a:solidFill>
                  <a:srgbClr val="FF611B"/>
                </a:solidFill>
              </a:rPr>
              <a:t> Braun</a:t>
            </a:r>
            <a:r>
              <a:rPr lang="ru-RU" sz="1400" dirty="0">
                <a:solidFill>
                  <a:srgbClr val="FF611B"/>
                </a:solidFill>
              </a:rPr>
              <a:t> Т3 из небольшой презентации </a:t>
            </a:r>
            <a:br>
              <a:rPr lang="ru-RU" sz="1400" dirty="0">
                <a:solidFill>
                  <a:srgbClr val="FF611B"/>
                </a:solidFill>
              </a:rPr>
            </a:br>
            <a:r>
              <a:rPr lang="ru-RU" sz="1400" dirty="0">
                <a:solidFill>
                  <a:srgbClr val="FF611B"/>
                </a:solidFill>
              </a:rPr>
              <a:t>о принципах дизайна Дитера Рамса </a:t>
            </a:r>
            <a:endParaRPr lang="en-RU" sz="1400" dirty="0">
              <a:solidFill>
                <a:srgbClr val="FF611B"/>
              </a:solidFill>
            </a:endParaRPr>
          </a:p>
        </p:txBody>
      </p:sp>
      <p:sp>
        <p:nvSpPr>
          <p:cNvPr id="1132" name="TextBox 1131">
            <a:extLst>
              <a:ext uri="{FF2B5EF4-FFF2-40B4-BE49-F238E27FC236}">
                <a16:creationId xmlns:a16="http://schemas.microsoft.com/office/drawing/2014/main" id="{78AC83FA-0323-82BD-94AF-D16C591DD631}"/>
              </a:ext>
            </a:extLst>
          </p:cNvPr>
          <p:cNvSpPr txBox="1"/>
          <p:nvPr/>
        </p:nvSpPr>
        <p:spPr>
          <a:xfrm>
            <a:off x="855063" y="7396638"/>
            <a:ext cx="3432750" cy="7423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ru-RU" dirty="0"/>
              <a:t>Многие привыкли делать в </a:t>
            </a:r>
            <a:r>
              <a:rPr lang="en-US" dirty="0"/>
              <a:t>PowerPoint </a:t>
            </a:r>
            <a:r>
              <a:rPr lang="ru-RU" dirty="0"/>
              <a:t>простые статичные презентации, но это приложение способно на гораздо большее</a:t>
            </a:r>
            <a:endParaRPr lang="en-RU" dirty="0"/>
          </a:p>
        </p:txBody>
      </p:sp>
      <p:sp>
        <p:nvSpPr>
          <p:cNvPr id="1134" name="Rounded Rectangle 1133">
            <a:extLst>
              <a:ext uri="{FF2B5EF4-FFF2-40B4-BE49-F238E27FC236}">
                <a16:creationId xmlns:a16="http://schemas.microsoft.com/office/drawing/2014/main" id="{5A6C4C71-06E9-83A9-59BB-C25558CE98D6}"/>
              </a:ext>
            </a:extLst>
          </p:cNvPr>
          <p:cNvSpPr/>
          <p:nvPr/>
        </p:nvSpPr>
        <p:spPr>
          <a:xfrm>
            <a:off x="951750" y="8264963"/>
            <a:ext cx="3240000" cy="477804"/>
          </a:xfrm>
          <a:prstGeom prst="roundRect">
            <a:avLst>
              <a:gd name="adj" fmla="val 50000"/>
            </a:avLst>
          </a:prstGeom>
          <a:solidFill>
            <a:srgbClr val="FF611A"/>
          </a:solidFill>
          <a:ln w="9525">
            <a:solidFill>
              <a:schemeClr val="bg1">
                <a:alpha val="50353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36" name="TextBox 1135">
            <a:extLst>
              <a:ext uri="{FF2B5EF4-FFF2-40B4-BE49-F238E27FC236}">
                <a16:creationId xmlns:a16="http://schemas.microsoft.com/office/drawing/2014/main" id="{78C28E85-07D7-08FB-19C4-BD144D37ADC1}"/>
              </a:ext>
            </a:extLst>
          </p:cNvPr>
          <p:cNvSpPr txBox="1"/>
          <p:nvPr/>
        </p:nvSpPr>
        <p:spPr>
          <a:xfrm>
            <a:off x="1153361" y="8359641"/>
            <a:ext cx="2516358" cy="29912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Забрать исходник презентации</a:t>
            </a:r>
            <a:endParaRPr lang="en-RU" dirty="0">
              <a:solidFill>
                <a:schemeClr val="bg1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D3BF275-D32C-CB26-D6FC-1AECA192228B}"/>
              </a:ext>
            </a:extLst>
          </p:cNvPr>
          <p:cNvSpPr/>
          <p:nvPr/>
        </p:nvSpPr>
        <p:spPr>
          <a:xfrm>
            <a:off x="3745350" y="8301264"/>
            <a:ext cx="410400" cy="410400"/>
          </a:xfrm>
          <a:prstGeom prst="roundRect">
            <a:avLst>
              <a:gd name="adj" fmla="val 50000"/>
            </a:avLst>
          </a:prstGeom>
          <a:solidFill>
            <a:srgbClr val="FF611A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35" name="Oval 1134">
            <a:extLst>
              <a:ext uri="{FF2B5EF4-FFF2-40B4-BE49-F238E27FC236}">
                <a16:creationId xmlns:a16="http://schemas.microsoft.com/office/drawing/2014/main" id="{F8E576DD-F6ED-96AC-C790-5229C47B0EA9}"/>
              </a:ext>
            </a:extLst>
          </p:cNvPr>
          <p:cNvSpPr/>
          <p:nvPr/>
        </p:nvSpPr>
        <p:spPr>
          <a:xfrm>
            <a:off x="3745350" y="8303371"/>
            <a:ext cx="406828" cy="406828"/>
          </a:xfrm>
          <a:prstGeom prst="ellipse">
            <a:avLst/>
          </a:prstGeom>
          <a:gradFill>
            <a:gsLst>
              <a:gs pos="0">
                <a:srgbClr val="F1F1F1"/>
              </a:gs>
              <a:gs pos="100000">
                <a:srgbClr val="E8E8E8"/>
              </a:gs>
            </a:gsLst>
            <a:lin ang="5400000" scaled="1"/>
          </a:gradFill>
          <a:ln w="9525">
            <a:solidFill>
              <a:schemeClr val="bg1"/>
            </a:solidFill>
          </a:ln>
          <a:effectLst>
            <a:outerShdw blurRad="127000" dist="50800" dir="5400000" algn="t" rotWithShape="0">
              <a:prstClr val="black">
                <a:alpha val="49833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084438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400" advTm="1895">
        <p159:morph option="byObject"/>
      </p:transition>
    </mc:Choice>
    <mc:Fallback xmlns="">
      <p:transition advTm="1895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C441FB-1C93-E56E-061C-1A044FD7B8BF}"/>
              </a:ext>
            </a:extLst>
          </p:cNvPr>
          <p:cNvSpPr txBox="1"/>
          <p:nvPr/>
        </p:nvSpPr>
        <p:spPr>
          <a:xfrm>
            <a:off x="326986" y="734782"/>
            <a:ext cx="44053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ru-RU" sz="3000" dirty="0">
                <a:solidFill>
                  <a:srgbClr val="313131"/>
                </a:solidFill>
                <a:effectLst/>
                <a:latin typeface="Manrope Medium" pitchFamily="2" charset="0"/>
                <a:ea typeface="Inter" panose="02000503000000020004" pitchFamily="2" charset="0"/>
              </a:rPr>
              <a:t>Десять принципов хорошего дизайна</a:t>
            </a:r>
          </a:p>
        </p:txBody>
      </p:sp>
      <p:pic>
        <p:nvPicPr>
          <p:cNvPr id="1026" name="Picture 2" descr="Dieter Rams &quot;regrets contributing to culture of overconsumption&quot;">
            <a:extLst>
              <a:ext uri="{FF2B5EF4-FFF2-40B4-BE49-F238E27FC236}">
                <a16:creationId xmlns:a16="http://schemas.microsoft.com/office/drawing/2014/main" id="{E7D5437C-26A5-DC7A-7D91-A69B6687F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1798667"/>
            <a:ext cx="4321175" cy="243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9B7EC2-D46F-1516-3182-99E6A72C1F26}"/>
              </a:ext>
            </a:extLst>
          </p:cNvPr>
          <p:cNvSpPr txBox="1"/>
          <p:nvPr/>
        </p:nvSpPr>
        <p:spPr>
          <a:xfrm>
            <a:off x="1241777" y="3905338"/>
            <a:ext cx="4462302" cy="1144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7600" dirty="0">
                <a:solidFill>
                  <a:srgbClr val="313131"/>
                </a:solidFill>
                <a:effectLst/>
                <a:latin typeface="Manrope Medium" pitchFamily="2" charset="0"/>
                <a:ea typeface="Inter" panose="02000503000000020004" pitchFamily="2" charset="0"/>
              </a:rPr>
              <a:t>Дитера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3D7550-72A7-2D06-998A-E59E52D5D406}"/>
              </a:ext>
            </a:extLst>
          </p:cNvPr>
          <p:cNvSpPr txBox="1"/>
          <p:nvPr/>
        </p:nvSpPr>
        <p:spPr>
          <a:xfrm>
            <a:off x="1253352" y="5947506"/>
            <a:ext cx="3536861" cy="29583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ru-RU" dirty="0"/>
              <a:t>Дитер Рамс — выдающийся</a:t>
            </a:r>
            <a:r>
              <a:rPr lang="en-US" dirty="0"/>
              <a:t> </a:t>
            </a:r>
            <a:r>
              <a:rPr lang="ru-RU" dirty="0"/>
              <a:t>немецкий</a:t>
            </a:r>
            <a:r>
              <a:rPr lang="en-US" dirty="0"/>
              <a:t> </a:t>
            </a:r>
            <a:r>
              <a:rPr lang="ru-RU" dirty="0"/>
              <a:t>промышленный</a:t>
            </a:r>
            <a:r>
              <a:rPr lang="en-US" dirty="0"/>
              <a:t> </a:t>
            </a:r>
            <a:r>
              <a:rPr lang="ru-RU" dirty="0"/>
              <a:t>дизайнер, который проработал в </a:t>
            </a:r>
            <a:r>
              <a:rPr lang="en-GB" dirty="0"/>
              <a:t>Braun </a:t>
            </a:r>
            <a:r>
              <a:rPr lang="ru-RU" dirty="0"/>
              <a:t>более 30 лет. За время работы в компании под его руководством было разработано более 500</a:t>
            </a:r>
            <a:r>
              <a:rPr lang="en-US" dirty="0"/>
              <a:t> </a:t>
            </a:r>
            <a:r>
              <a:rPr lang="ru-RU" dirty="0"/>
              <a:t>инновационных</a:t>
            </a:r>
            <a:br>
              <a:rPr lang="en-US" dirty="0"/>
            </a:br>
            <a:r>
              <a:rPr lang="ru-RU" dirty="0"/>
              <a:t>продуктов. Именно он создал тот интуитивно понятный и минималистичный дизайн бытовой техники и электроники для бренда </a:t>
            </a:r>
            <a:r>
              <a:rPr lang="en-GB" dirty="0"/>
              <a:t>Braun, </a:t>
            </a:r>
            <a:r>
              <a:rPr lang="ru-RU" dirty="0"/>
              <a:t>идею которого сейчас активно использует </a:t>
            </a:r>
            <a:r>
              <a:rPr lang="en-GB" dirty="0"/>
              <a:t>Apple. </a:t>
            </a:r>
            <a:r>
              <a:rPr lang="ru-RU" dirty="0"/>
              <a:t>Рамс также стал одним </a:t>
            </a:r>
            <a:br>
              <a:rPr lang="en-US" dirty="0"/>
            </a:br>
            <a:r>
              <a:rPr lang="ru-RU" dirty="0"/>
              <a:t>из первых дизайнеров, который стремился популяризировать бережное отношение </a:t>
            </a:r>
            <a:br>
              <a:rPr lang="en-US" dirty="0"/>
            </a:br>
            <a:r>
              <a:rPr lang="ru-RU" dirty="0"/>
              <a:t>к природе и защиту окружающей среды.</a:t>
            </a:r>
            <a:endParaRPr lang="en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C83DA3-4D2F-8D7B-345C-C0CEC64E33F1}"/>
              </a:ext>
            </a:extLst>
          </p:cNvPr>
          <p:cNvSpPr txBox="1"/>
          <p:nvPr/>
        </p:nvSpPr>
        <p:spPr>
          <a:xfrm>
            <a:off x="1195474" y="4871748"/>
            <a:ext cx="3536861" cy="1144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7600" dirty="0">
                <a:solidFill>
                  <a:srgbClr val="313131"/>
                </a:solidFill>
                <a:effectLst/>
                <a:latin typeface="Manrope Medium" pitchFamily="2" charset="0"/>
                <a:ea typeface="Inter" panose="02000503000000020004" pitchFamily="2" charset="0"/>
              </a:rPr>
              <a:t>Рамса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530A1C-AAC7-B734-832D-EB1A45683D7C}"/>
              </a:ext>
            </a:extLst>
          </p:cNvPr>
          <p:cNvSpPr txBox="1"/>
          <p:nvPr/>
        </p:nvSpPr>
        <p:spPr>
          <a:xfrm>
            <a:off x="326986" y="5127234"/>
            <a:ext cx="1020802" cy="6339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ru-RU" sz="1000" dirty="0">
                <a:solidFill>
                  <a:srgbClr val="FF611B"/>
                </a:solidFill>
              </a:rPr>
              <a:t>20 мая 1932, </a:t>
            </a:r>
            <a:br>
              <a:rPr lang="ru-RU" sz="1000" dirty="0">
                <a:solidFill>
                  <a:srgbClr val="FF611B"/>
                </a:solidFill>
              </a:rPr>
            </a:br>
            <a:r>
              <a:rPr lang="ru-RU" sz="1000" dirty="0">
                <a:solidFill>
                  <a:srgbClr val="FF611B"/>
                </a:solidFill>
              </a:rPr>
              <a:t>Висбаден, </a:t>
            </a:r>
            <a:br>
              <a:rPr lang="ru-RU" sz="1000" dirty="0">
                <a:solidFill>
                  <a:srgbClr val="FF611B"/>
                </a:solidFill>
              </a:rPr>
            </a:br>
            <a:r>
              <a:rPr lang="ru-RU" sz="1000" dirty="0">
                <a:solidFill>
                  <a:srgbClr val="FF611B"/>
                </a:solidFill>
              </a:rPr>
              <a:t>Гессен</a:t>
            </a:r>
            <a:endParaRPr lang="en-RU" sz="1000" dirty="0">
              <a:solidFill>
                <a:srgbClr val="FF611B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11CDD4-62EF-A1B8-24C8-CECA5A1256FA}"/>
              </a:ext>
            </a:extLst>
          </p:cNvPr>
          <p:cNvSpPr txBox="1"/>
          <p:nvPr/>
        </p:nvSpPr>
        <p:spPr>
          <a:xfrm>
            <a:off x="326985" y="346891"/>
            <a:ext cx="4405349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ru-RU" sz="1000" dirty="0">
                <a:solidFill>
                  <a:srgbClr val="FF611B"/>
                </a:solidFill>
              </a:rPr>
              <a:t>Возможности </a:t>
            </a:r>
            <a:r>
              <a:rPr lang="en-US" sz="1000" dirty="0">
                <a:solidFill>
                  <a:srgbClr val="FF611B"/>
                </a:solidFill>
              </a:rPr>
              <a:t>PowerPoint</a:t>
            </a:r>
            <a:endParaRPr lang="en-RU" sz="1000" dirty="0">
              <a:solidFill>
                <a:srgbClr val="FF61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2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C9080A52-7258-1376-15E0-1B8CC595DEB8}"/>
              </a:ext>
            </a:extLst>
          </p:cNvPr>
          <p:cNvSpPr txBox="1"/>
          <p:nvPr/>
        </p:nvSpPr>
        <p:spPr>
          <a:xfrm>
            <a:off x="1444203" y="1102500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Инновационный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16B056-C205-3A48-E158-EED4CE0B832C}"/>
              </a:ext>
            </a:extLst>
          </p:cNvPr>
          <p:cNvSpPr txBox="1"/>
          <p:nvPr/>
        </p:nvSpPr>
        <p:spPr>
          <a:xfrm>
            <a:off x="326986" y="1122396"/>
            <a:ext cx="1020802" cy="4492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ru-RU" sz="1000" dirty="0">
                <a:solidFill>
                  <a:srgbClr val="FF611B"/>
                </a:solidFill>
                <a:latin typeface="Manrope Medium" pitchFamily="2" charset="0"/>
              </a:rPr>
              <a:t>Хороший дизайн</a:t>
            </a:r>
            <a:endParaRPr lang="en-RU" sz="1000" dirty="0">
              <a:solidFill>
                <a:srgbClr val="FF611B"/>
              </a:solidFill>
              <a:latin typeface="Manrope Medium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807D53-3C0F-2CB3-F3B2-B076756C70D5}"/>
              </a:ext>
            </a:extLst>
          </p:cNvPr>
          <p:cNvSpPr txBox="1"/>
          <p:nvPr/>
        </p:nvSpPr>
        <p:spPr>
          <a:xfrm>
            <a:off x="1021137" y="1281217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01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6F6702-2C55-7F46-29F4-F70B2DEA001D}"/>
              </a:ext>
            </a:extLst>
          </p:cNvPr>
          <p:cNvSpPr txBox="1"/>
          <p:nvPr/>
        </p:nvSpPr>
        <p:spPr>
          <a:xfrm>
            <a:off x="1021137" y="1989945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02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9EFD55-FB76-FA8F-3063-119F3DA93A9D}"/>
              </a:ext>
            </a:extLst>
          </p:cNvPr>
          <p:cNvSpPr txBox="1"/>
          <p:nvPr/>
        </p:nvSpPr>
        <p:spPr>
          <a:xfrm>
            <a:off x="1021137" y="2698673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03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BB60A5-A575-3977-5C9F-A6C77C30549D}"/>
              </a:ext>
            </a:extLst>
          </p:cNvPr>
          <p:cNvSpPr txBox="1"/>
          <p:nvPr/>
        </p:nvSpPr>
        <p:spPr>
          <a:xfrm>
            <a:off x="1021137" y="3407401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04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3BD789-8468-85E6-931A-74934A9B9088}"/>
              </a:ext>
            </a:extLst>
          </p:cNvPr>
          <p:cNvSpPr txBox="1"/>
          <p:nvPr/>
        </p:nvSpPr>
        <p:spPr>
          <a:xfrm>
            <a:off x="1021137" y="4116129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05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764163-1483-A1F0-3BB9-16C8F97C24BD}"/>
              </a:ext>
            </a:extLst>
          </p:cNvPr>
          <p:cNvSpPr txBox="1"/>
          <p:nvPr/>
        </p:nvSpPr>
        <p:spPr>
          <a:xfrm>
            <a:off x="1021137" y="4824857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06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C6BCED-8AFB-AD80-3CEF-85E0224E6085}"/>
              </a:ext>
            </a:extLst>
          </p:cNvPr>
          <p:cNvSpPr txBox="1"/>
          <p:nvPr/>
        </p:nvSpPr>
        <p:spPr>
          <a:xfrm>
            <a:off x="1021137" y="5533585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07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7127F5-2C09-F6D1-2B96-5D18AF840272}"/>
              </a:ext>
            </a:extLst>
          </p:cNvPr>
          <p:cNvSpPr txBox="1"/>
          <p:nvPr/>
        </p:nvSpPr>
        <p:spPr>
          <a:xfrm>
            <a:off x="1021137" y="6242313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08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EC4368-B956-B98B-FE1C-42207717E033}"/>
              </a:ext>
            </a:extLst>
          </p:cNvPr>
          <p:cNvSpPr txBox="1"/>
          <p:nvPr/>
        </p:nvSpPr>
        <p:spPr>
          <a:xfrm>
            <a:off x="1021137" y="6951041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09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DB910C-3497-E229-B311-522620174482}"/>
              </a:ext>
            </a:extLst>
          </p:cNvPr>
          <p:cNvSpPr txBox="1"/>
          <p:nvPr/>
        </p:nvSpPr>
        <p:spPr>
          <a:xfrm>
            <a:off x="1021137" y="7659770"/>
            <a:ext cx="421813" cy="2646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pPr algn="r"/>
            <a:r>
              <a:rPr lang="en-US" sz="1000" dirty="0">
                <a:solidFill>
                  <a:srgbClr val="F7F7F7"/>
                </a:solidFill>
                <a:latin typeface="Manrope Medium" pitchFamily="2" charset="0"/>
              </a:rPr>
              <a:t>10</a:t>
            </a:r>
            <a:endParaRPr lang="en-RU" sz="1000" dirty="0">
              <a:solidFill>
                <a:srgbClr val="F7F7F7"/>
              </a:solidFill>
              <a:latin typeface="Manrope Medium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62E5E3-31B2-B81E-EB84-418ECEB9F75E}"/>
              </a:ext>
            </a:extLst>
          </p:cNvPr>
          <p:cNvSpPr txBox="1"/>
          <p:nvPr/>
        </p:nvSpPr>
        <p:spPr>
          <a:xfrm>
            <a:off x="1444203" y="1810467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Полезный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40B3563-F6F5-6B83-3466-578268D477FF}"/>
              </a:ext>
            </a:extLst>
          </p:cNvPr>
          <p:cNvSpPr txBox="1"/>
          <p:nvPr/>
        </p:nvSpPr>
        <p:spPr>
          <a:xfrm>
            <a:off x="1444203" y="2518434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Эстетичный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23E65B-0779-C145-BC2C-2E96EA7F1EB9}"/>
              </a:ext>
            </a:extLst>
          </p:cNvPr>
          <p:cNvSpPr txBox="1"/>
          <p:nvPr/>
        </p:nvSpPr>
        <p:spPr>
          <a:xfrm>
            <a:off x="1444203" y="3226401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Понятный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AC30DC-FBC8-9880-DBD9-26777195F8EE}"/>
              </a:ext>
            </a:extLst>
          </p:cNvPr>
          <p:cNvSpPr txBox="1"/>
          <p:nvPr/>
        </p:nvSpPr>
        <p:spPr>
          <a:xfrm>
            <a:off x="1444203" y="3934368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Сдержанный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608441-54DD-5EE1-51EE-2805C8FA5DFD}"/>
              </a:ext>
            </a:extLst>
          </p:cNvPr>
          <p:cNvSpPr txBox="1"/>
          <p:nvPr/>
        </p:nvSpPr>
        <p:spPr>
          <a:xfrm>
            <a:off x="1444203" y="4642335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Честный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0AF9D6-EE20-2793-71DE-F3B663CB1DDE}"/>
              </a:ext>
            </a:extLst>
          </p:cNvPr>
          <p:cNvSpPr txBox="1"/>
          <p:nvPr/>
        </p:nvSpPr>
        <p:spPr>
          <a:xfrm>
            <a:off x="1444203" y="5350302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Долговечный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5ADCB9-9412-B870-77E9-BF02F399EC16}"/>
              </a:ext>
            </a:extLst>
          </p:cNvPr>
          <p:cNvSpPr txBox="1"/>
          <p:nvPr/>
        </p:nvSpPr>
        <p:spPr>
          <a:xfrm>
            <a:off x="1444203" y="6058269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Продуманный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27E49E-7CDE-5595-3ECD-16D2F3D96CAC}"/>
              </a:ext>
            </a:extLst>
          </p:cNvPr>
          <p:cNvSpPr txBox="1"/>
          <p:nvPr/>
        </p:nvSpPr>
        <p:spPr>
          <a:xfrm>
            <a:off x="1444203" y="6766236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Экологичный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344AF7E-A597-E38F-E124-C47DAB7FF6C7}"/>
              </a:ext>
            </a:extLst>
          </p:cNvPr>
          <p:cNvSpPr txBox="1"/>
          <p:nvPr/>
        </p:nvSpPr>
        <p:spPr>
          <a:xfrm>
            <a:off x="1444203" y="7474200"/>
            <a:ext cx="3496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0"/>
              </a:spcAft>
            </a:pPr>
            <a:r>
              <a:rPr lang="ru-RU" sz="2800" dirty="0">
                <a:solidFill>
                  <a:srgbClr val="313131"/>
                </a:solidFill>
                <a:latin typeface="Manrope Medium" pitchFamily="2" charset="0"/>
              </a:rPr>
              <a:t>Минималистичный</a:t>
            </a:r>
          </a:p>
        </p:txBody>
      </p:sp>
    </p:spTree>
    <p:extLst>
      <p:ext uri="{BB962C8B-B14F-4D97-AF65-F5344CB8AC3E}">
        <p14:creationId xmlns:p14="http://schemas.microsoft.com/office/powerpoint/2010/main" val="140401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250"/>
                            </p:stCondLst>
                            <p:childTnLst>
                              <p:par>
                                <p:cTn id="81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750"/>
                            </p:stCondLst>
                            <p:childTnLst>
                              <p:par>
                                <p:cTn id="9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330E023-6CA6-FF56-600E-4CBAD5F97C2A}"/>
              </a:ext>
            </a:extLst>
          </p:cNvPr>
          <p:cNvSpPr txBox="1"/>
          <p:nvPr/>
        </p:nvSpPr>
        <p:spPr>
          <a:xfrm>
            <a:off x="326985" y="885877"/>
            <a:ext cx="37516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000" i="0">
                <a:effectLst/>
                <a:latin typeface="Inter" panose="02000503000000020004" pitchFamily="2" charset="0"/>
                <a:ea typeface="Inter" panose="02000503000000020004" pitchFamily="2" charset="0"/>
              </a:defRPr>
            </a:lvl1pPr>
          </a:lstStyle>
          <a:p>
            <a:r>
              <a:rPr lang="ru-RU" sz="3000" dirty="0">
                <a:solidFill>
                  <a:srgbClr val="313131"/>
                </a:solidFill>
                <a:latin typeface="Manrope Medium" pitchFamily="2" charset="0"/>
              </a:rPr>
              <a:t>Хороший дизайн — инновационный</a:t>
            </a:r>
            <a:endParaRPr lang="en-RU" sz="3000" dirty="0">
              <a:solidFill>
                <a:srgbClr val="313131"/>
              </a:solidFill>
              <a:latin typeface="Manrope Medium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6CEFA1-90C1-0E55-8C9A-40C771C21A73}"/>
              </a:ext>
            </a:extLst>
          </p:cNvPr>
          <p:cNvSpPr txBox="1"/>
          <p:nvPr/>
        </p:nvSpPr>
        <p:spPr>
          <a:xfrm>
            <a:off x="1244150" y="1970990"/>
            <a:ext cx="3488188" cy="14071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000" i="0">
                <a:effectLst/>
                <a:latin typeface="Inter" panose="02000503000000020004" pitchFamily="2" charset="0"/>
                <a:ea typeface="Inter" panose="02000503000000020004" pitchFamily="2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1200" dirty="0">
                <a:solidFill>
                  <a:srgbClr val="313131"/>
                </a:solidFill>
                <a:latin typeface="Manrope" pitchFamily="2" charset="0"/>
              </a:rPr>
              <a:t>Возможности прогресса неисчерпаемы. Развитие технологий всегда предлагает новые возможности для создания инновационного дизайна. Он всегда развивается вместе с развитием технологий и не может быть самоцелью</a:t>
            </a:r>
            <a:r>
              <a:rPr lang="en-US" sz="1200" dirty="0">
                <a:solidFill>
                  <a:srgbClr val="313131"/>
                </a:solidFill>
                <a:latin typeface="Manrope" pitchFamily="2" charset="0"/>
              </a:rPr>
              <a:t>.</a:t>
            </a:r>
            <a:endParaRPr lang="en-RU" sz="1200" dirty="0">
              <a:solidFill>
                <a:srgbClr val="313131"/>
              </a:solidFill>
              <a:latin typeface="Manrope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2EBD35-A8DD-BA84-318F-C7A346DCFF24}"/>
              </a:ext>
            </a:extLst>
          </p:cNvPr>
          <p:cNvSpPr txBox="1"/>
          <p:nvPr/>
        </p:nvSpPr>
        <p:spPr>
          <a:xfrm>
            <a:off x="326985" y="382979"/>
            <a:ext cx="44053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200" dirty="0">
                <a:solidFill>
                  <a:srgbClr val="FF611B"/>
                </a:solidFill>
                <a:latin typeface="Manrope Medium" pitchFamily="2" charset="0"/>
                <a:ea typeface="Inter" panose="02000503000000020004" pitchFamily="2" charset="0"/>
              </a:rPr>
              <a:t>п</a:t>
            </a:r>
            <a:r>
              <a:rPr lang="ru-RU" sz="1200" dirty="0">
                <a:solidFill>
                  <a:srgbClr val="FF611B"/>
                </a:solidFill>
                <a:effectLst/>
                <a:latin typeface="Manrope Medium" pitchFamily="2" charset="0"/>
                <a:ea typeface="Inter" panose="02000503000000020004" pitchFamily="2" charset="0"/>
              </a:rPr>
              <a:t>ринцип №1</a:t>
            </a:r>
          </a:p>
        </p:txBody>
      </p:sp>
      <p:sp>
        <p:nvSpPr>
          <p:cNvPr id="4448" name="TextBox 4447">
            <a:extLst>
              <a:ext uri="{FF2B5EF4-FFF2-40B4-BE49-F238E27FC236}">
                <a16:creationId xmlns:a16="http://schemas.microsoft.com/office/drawing/2014/main" id="{697C8FB0-1D67-E761-2C4B-75EC0996EFF5}"/>
              </a:ext>
            </a:extLst>
          </p:cNvPr>
          <p:cNvSpPr txBox="1"/>
          <p:nvPr/>
        </p:nvSpPr>
        <p:spPr>
          <a:xfrm>
            <a:off x="326986" y="3585290"/>
            <a:ext cx="1020802" cy="6339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Braun </a:t>
            </a:r>
            <a:br>
              <a:rPr lang="en-GB" sz="1000" dirty="0">
                <a:solidFill>
                  <a:srgbClr val="FF611B"/>
                </a:solidFill>
                <a:latin typeface="Manrope Medium" pitchFamily="2" charset="0"/>
              </a:rPr>
            </a:br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T3 radio,</a:t>
            </a:r>
          </a:p>
          <a:p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1958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B80C4F8-153E-91A2-A541-CC7C7F9B2A92}"/>
              </a:ext>
            </a:extLst>
          </p:cNvPr>
          <p:cNvGrpSpPr/>
          <p:nvPr/>
        </p:nvGrpSpPr>
        <p:grpSpPr>
          <a:xfrm>
            <a:off x="1347788" y="3630557"/>
            <a:ext cx="2818576" cy="5130464"/>
            <a:chOff x="1347788" y="3630557"/>
            <a:chExt cx="2818576" cy="5130464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AAAB1030-C7E8-8722-A02D-87AD4AFF7084}"/>
                </a:ext>
              </a:extLst>
            </p:cNvPr>
            <p:cNvSpPr/>
            <p:nvPr/>
          </p:nvSpPr>
          <p:spPr>
            <a:xfrm>
              <a:off x="1347788" y="3630557"/>
              <a:ext cx="2818576" cy="5130464"/>
            </a:xfrm>
            <a:prstGeom prst="roundRect">
              <a:avLst>
                <a:gd name="adj" fmla="val 3290"/>
              </a:avLst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8ECD9E-F5FD-EA09-14B2-0352C7B7DC13}"/>
                </a:ext>
              </a:extLst>
            </p:cNvPr>
            <p:cNvSpPr txBox="1">
              <a:spLocks noChangeAspect="1"/>
            </p:cNvSpPr>
            <p:nvPr/>
          </p:nvSpPr>
          <p:spPr>
            <a:xfrm rot="5400000">
              <a:off x="1861912" y="6527325"/>
              <a:ext cx="1800000" cy="1800000"/>
            </a:xfrm>
            <a:prstGeom prst="rect">
              <a:avLst/>
            </a:prstGeom>
            <a:noFill/>
          </p:spPr>
          <p:txBody>
            <a:bodyPr wrap="square" rtlCol="0">
              <a:prstTxWarp prst="textCircle">
                <a:avLst/>
              </a:prstTxWarp>
              <a:spAutoFit/>
            </a:bodyPr>
            <a:lstStyle/>
            <a:p>
              <a:r>
                <a:rPr lang="en-RU" sz="800" dirty="0">
                  <a:solidFill>
                    <a:schemeClr val="bg1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            150          24      110     22             90         20           75          70  18        65      17     60            16        55              15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E673785-A026-3450-EE6F-9BCEE4C8A46D}"/>
                </a:ext>
              </a:extLst>
            </p:cNvPr>
            <p:cNvGrpSpPr/>
            <p:nvPr/>
          </p:nvGrpSpPr>
          <p:grpSpPr>
            <a:xfrm>
              <a:off x="1681635" y="393055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449" name="Oval 4448">
                <a:extLst>
                  <a:ext uri="{FF2B5EF4-FFF2-40B4-BE49-F238E27FC236}">
                    <a16:creationId xmlns:a16="http://schemas.microsoft.com/office/drawing/2014/main" id="{1B49B073-B96F-61B2-E2AC-F63FAD29D53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0" name="Oval 4449">
                <a:extLst>
                  <a:ext uri="{FF2B5EF4-FFF2-40B4-BE49-F238E27FC236}">
                    <a16:creationId xmlns:a16="http://schemas.microsoft.com/office/drawing/2014/main" id="{139071EE-D844-EC49-E262-AAF1A8B86B9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1" name="Oval 4450">
                <a:extLst>
                  <a:ext uri="{FF2B5EF4-FFF2-40B4-BE49-F238E27FC236}">
                    <a16:creationId xmlns:a16="http://schemas.microsoft.com/office/drawing/2014/main" id="{C51769CE-9A16-FE00-FF44-F805A9FBF0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2" name="Oval 4451">
                <a:extLst>
                  <a:ext uri="{FF2B5EF4-FFF2-40B4-BE49-F238E27FC236}">
                    <a16:creationId xmlns:a16="http://schemas.microsoft.com/office/drawing/2014/main" id="{5A3E1646-3F26-ACAD-95B4-26C486BAD6E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3" name="Oval 4452">
                <a:extLst>
                  <a:ext uri="{FF2B5EF4-FFF2-40B4-BE49-F238E27FC236}">
                    <a16:creationId xmlns:a16="http://schemas.microsoft.com/office/drawing/2014/main" id="{193AACC2-22DF-5F85-6BD5-E84F36E408D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4" name="Oval 4453">
                <a:extLst>
                  <a:ext uri="{FF2B5EF4-FFF2-40B4-BE49-F238E27FC236}">
                    <a16:creationId xmlns:a16="http://schemas.microsoft.com/office/drawing/2014/main" id="{ABDDA780-1F16-F76C-9BE1-5645D17028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5" name="Oval 4454">
                <a:extLst>
                  <a:ext uri="{FF2B5EF4-FFF2-40B4-BE49-F238E27FC236}">
                    <a16:creationId xmlns:a16="http://schemas.microsoft.com/office/drawing/2014/main" id="{63A72E12-7123-3BE7-EAA9-850F26A7DE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6" name="Oval 4455">
                <a:extLst>
                  <a:ext uri="{FF2B5EF4-FFF2-40B4-BE49-F238E27FC236}">
                    <a16:creationId xmlns:a16="http://schemas.microsoft.com/office/drawing/2014/main" id="{9DE0760B-F686-2665-A0C3-28F360F8E2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7" name="Oval 4456">
                <a:extLst>
                  <a:ext uri="{FF2B5EF4-FFF2-40B4-BE49-F238E27FC236}">
                    <a16:creationId xmlns:a16="http://schemas.microsoft.com/office/drawing/2014/main" id="{ECFE1401-06DF-8F55-89F9-9E3430A78C3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8" name="Oval 4457">
                <a:extLst>
                  <a:ext uri="{FF2B5EF4-FFF2-40B4-BE49-F238E27FC236}">
                    <a16:creationId xmlns:a16="http://schemas.microsoft.com/office/drawing/2014/main" id="{9DD71FF3-4813-D8DA-8B28-DC0A68AC231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9" name="Oval 4458">
                <a:extLst>
                  <a:ext uri="{FF2B5EF4-FFF2-40B4-BE49-F238E27FC236}">
                    <a16:creationId xmlns:a16="http://schemas.microsoft.com/office/drawing/2014/main" id="{36D86E20-C2AE-D3C3-333F-C0F299EDFF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33AD979-16E7-2460-CEDC-986EDA3A3056}"/>
                </a:ext>
              </a:extLst>
            </p:cNvPr>
            <p:cNvGrpSpPr/>
            <p:nvPr/>
          </p:nvGrpSpPr>
          <p:grpSpPr>
            <a:xfrm>
              <a:off x="1681635" y="413701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300" name="Oval 4299">
                <a:extLst>
                  <a:ext uri="{FF2B5EF4-FFF2-40B4-BE49-F238E27FC236}">
                    <a16:creationId xmlns:a16="http://schemas.microsoft.com/office/drawing/2014/main" id="{44FC3DE7-DB6C-2DD3-20D8-17C1CEB737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23" name="Oval 4422">
                <a:extLst>
                  <a:ext uri="{FF2B5EF4-FFF2-40B4-BE49-F238E27FC236}">
                    <a16:creationId xmlns:a16="http://schemas.microsoft.com/office/drawing/2014/main" id="{3A132DE3-73A1-5172-FE14-16B5C9B4B5E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28" name="Oval 4427">
                <a:extLst>
                  <a:ext uri="{FF2B5EF4-FFF2-40B4-BE49-F238E27FC236}">
                    <a16:creationId xmlns:a16="http://schemas.microsoft.com/office/drawing/2014/main" id="{C6E911BB-701C-87D1-383E-D3E01544D4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0" name="Oval 4429">
                <a:extLst>
                  <a:ext uri="{FF2B5EF4-FFF2-40B4-BE49-F238E27FC236}">
                    <a16:creationId xmlns:a16="http://schemas.microsoft.com/office/drawing/2014/main" id="{A3BE04FD-968F-FD65-C84A-C7D4E41E36D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1" name="Oval 4430">
                <a:extLst>
                  <a:ext uri="{FF2B5EF4-FFF2-40B4-BE49-F238E27FC236}">
                    <a16:creationId xmlns:a16="http://schemas.microsoft.com/office/drawing/2014/main" id="{0F206B9B-5F28-B082-AFF8-4428AAC533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4" name="Oval 4433">
                <a:extLst>
                  <a:ext uri="{FF2B5EF4-FFF2-40B4-BE49-F238E27FC236}">
                    <a16:creationId xmlns:a16="http://schemas.microsoft.com/office/drawing/2014/main" id="{CBD20EC0-1B93-7259-65D8-FF17BEE8CE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5" name="Oval 4434">
                <a:extLst>
                  <a:ext uri="{FF2B5EF4-FFF2-40B4-BE49-F238E27FC236}">
                    <a16:creationId xmlns:a16="http://schemas.microsoft.com/office/drawing/2014/main" id="{0F1FA032-3E33-2456-FA7C-68D005E4FB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9" name="Oval 4438">
                <a:extLst>
                  <a:ext uri="{FF2B5EF4-FFF2-40B4-BE49-F238E27FC236}">
                    <a16:creationId xmlns:a16="http://schemas.microsoft.com/office/drawing/2014/main" id="{B3D8E4B8-B089-4671-BCE6-3BCA843714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0" name="Oval 4439">
                <a:extLst>
                  <a:ext uri="{FF2B5EF4-FFF2-40B4-BE49-F238E27FC236}">
                    <a16:creationId xmlns:a16="http://schemas.microsoft.com/office/drawing/2014/main" id="{6F6701FF-7A36-85EC-3853-584A0ED1C8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1" name="Oval 4440">
                <a:extLst>
                  <a:ext uri="{FF2B5EF4-FFF2-40B4-BE49-F238E27FC236}">
                    <a16:creationId xmlns:a16="http://schemas.microsoft.com/office/drawing/2014/main" id="{7E7C84E8-D0D6-8C2E-D17E-78BE1D230C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7" name="Oval 4446">
                <a:extLst>
                  <a:ext uri="{FF2B5EF4-FFF2-40B4-BE49-F238E27FC236}">
                    <a16:creationId xmlns:a16="http://schemas.microsoft.com/office/drawing/2014/main" id="{699D65F7-3D93-0B81-9C96-14A8CFE0BB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934ED89-68AB-D463-EFD5-31855C5B1E42}"/>
                </a:ext>
              </a:extLst>
            </p:cNvPr>
            <p:cNvGrpSpPr/>
            <p:nvPr/>
          </p:nvGrpSpPr>
          <p:grpSpPr>
            <a:xfrm>
              <a:off x="1681635" y="434347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289" name="Oval 4288">
                <a:extLst>
                  <a:ext uri="{FF2B5EF4-FFF2-40B4-BE49-F238E27FC236}">
                    <a16:creationId xmlns:a16="http://schemas.microsoft.com/office/drawing/2014/main" id="{7F8C401D-9A7A-D9A8-2C82-6CA5068C00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0" name="Oval 4289">
                <a:extLst>
                  <a:ext uri="{FF2B5EF4-FFF2-40B4-BE49-F238E27FC236}">
                    <a16:creationId xmlns:a16="http://schemas.microsoft.com/office/drawing/2014/main" id="{DF6F67DB-967F-EC21-A018-F9C70C72FC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1" name="Oval 4290">
                <a:extLst>
                  <a:ext uri="{FF2B5EF4-FFF2-40B4-BE49-F238E27FC236}">
                    <a16:creationId xmlns:a16="http://schemas.microsoft.com/office/drawing/2014/main" id="{1C925A51-FE50-437F-C47D-B13E7449F7A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2" name="Oval 4291">
                <a:extLst>
                  <a:ext uri="{FF2B5EF4-FFF2-40B4-BE49-F238E27FC236}">
                    <a16:creationId xmlns:a16="http://schemas.microsoft.com/office/drawing/2014/main" id="{FBE4B9E2-A6DB-2901-67BF-BA0C8727D6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3" name="Oval 4292">
                <a:extLst>
                  <a:ext uri="{FF2B5EF4-FFF2-40B4-BE49-F238E27FC236}">
                    <a16:creationId xmlns:a16="http://schemas.microsoft.com/office/drawing/2014/main" id="{0BF04D2A-81A1-9682-D7C7-AADFDC9C5B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4" name="Oval 4293">
                <a:extLst>
                  <a:ext uri="{FF2B5EF4-FFF2-40B4-BE49-F238E27FC236}">
                    <a16:creationId xmlns:a16="http://schemas.microsoft.com/office/drawing/2014/main" id="{709C7F05-FEB0-37FC-B6F8-3363BDD6504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5" name="Oval 4294">
                <a:extLst>
                  <a:ext uri="{FF2B5EF4-FFF2-40B4-BE49-F238E27FC236}">
                    <a16:creationId xmlns:a16="http://schemas.microsoft.com/office/drawing/2014/main" id="{67013BBF-59D7-2EB5-5D36-52283B88D53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6" name="Oval 4295">
                <a:extLst>
                  <a:ext uri="{FF2B5EF4-FFF2-40B4-BE49-F238E27FC236}">
                    <a16:creationId xmlns:a16="http://schemas.microsoft.com/office/drawing/2014/main" id="{1D9FD290-8306-1F87-00B4-C919D879C3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7" name="Oval 4296">
                <a:extLst>
                  <a:ext uri="{FF2B5EF4-FFF2-40B4-BE49-F238E27FC236}">
                    <a16:creationId xmlns:a16="http://schemas.microsoft.com/office/drawing/2014/main" id="{7BFEA584-D1E6-F282-8898-D2C4128CF12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8" name="Oval 4297">
                <a:extLst>
                  <a:ext uri="{FF2B5EF4-FFF2-40B4-BE49-F238E27FC236}">
                    <a16:creationId xmlns:a16="http://schemas.microsoft.com/office/drawing/2014/main" id="{A8357F56-B871-C87E-A96C-6A30FE9835C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9" name="Oval 4298">
                <a:extLst>
                  <a:ext uri="{FF2B5EF4-FFF2-40B4-BE49-F238E27FC236}">
                    <a16:creationId xmlns:a16="http://schemas.microsoft.com/office/drawing/2014/main" id="{C9A4A280-61C6-5F6F-0B8C-C5EB6BA9D3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EBCCDCA-E8C5-F9B4-B2AB-22A5456BBB4A}"/>
                </a:ext>
              </a:extLst>
            </p:cNvPr>
            <p:cNvGrpSpPr/>
            <p:nvPr/>
          </p:nvGrpSpPr>
          <p:grpSpPr>
            <a:xfrm>
              <a:off x="1681635" y="454993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214" name="Oval 4213">
                <a:extLst>
                  <a:ext uri="{FF2B5EF4-FFF2-40B4-BE49-F238E27FC236}">
                    <a16:creationId xmlns:a16="http://schemas.microsoft.com/office/drawing/2014/main" id="{0C5E343D-0B35-AC98-B338-F5C96BD2E3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5" name="Oval 4214">
                <a:extLst>
                  <a:ext uri="{FF2B5EF4-FFF2-40B4-BE49-F238E27FC236}">
                    <a16:creationId xmlns:a16="http://schemas.microsoft.com/office/drawing/2014/main" id="{7E87FD21-D806-CEEA-4481-1D28C6CE8F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6" name="Oval 4215">
                <a:extLst>
                  <a:ext uri="{FF2B5EF4-FFF2-40B4-BE49-F238E27FC236}">
                    <a16:creationId xmlns:a16="http://schemas.microsoft.com/office/drawing/2014/main" id="{C6B6711F-A2DE-BA9E-7C6F-B911E38A93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7" name="Oval 4216">
                <a:extLst>
                  <a:ext uri="{FF2B5EF4-FFF2-40B4-BE49-F238E27FC236}">
                    <a16:creationId xmlns:a16="http://schemas.microsoft.com/office/drawing/2014/main" id="{CE79E40F-88E8-C1B3-854C-50BA16CA1C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8" name="Oval 4217">
                <a:extLst>
                  <a:ext uri="{FF2B5EF4-FFF2-40B4-BE49-F238E27FC236}">
                    <a16:creationId xmlns:a16="http://schemas.microsoft.com/office/drawing/2014/main" id="{85D7DA44-250D-FA46-2CA3-29715E2514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9" name="Oval 4218">
                <a:extLst>
                  <a:ext uri="{FF2B5EF4-FFF2-40B4-BE49-F238E27FC236}">
                    <a16:creationId xmlns:a16="http://schemas.microsoft.com/office/drawing/2014/main" id="{B173CA1D-A8A0-2531-C7CD-80E02100F49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0" name="Oval 4219">
                <a:extLst>
                  <a:ext uri="{FF2B5EF4-FFF2-40B4-BE49-F238E27FC236}">
                    <a16:creationId xmlns:a16="http://schemas.microsoft.com/office/drawing/2014/main" id="{33A25B1E-E293-64E1-CE35-83597ED638F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1" name="Oval 4220">
                <a:extLst>
                  <a:ext uri="{FF2B5EF4-FFF2-40B4-BE49-F238E27FC236}">
                    <a16:creationId xmlns:a16="http://schemas.microsoft.com/office/drawing/2014/main" id="{E45F59C3-0AD6-CD8E-C49D-01DABABDA24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2" name="Oval 4221">
                <a:extLst>
                  <a:ext uri="{FF2B5EF4-FFF2-40B4-BE49-F238E27FC236}">
                    <a16:creationId xmlns:a16="http://schemas.microsoft.com/office/drawing/2014/main" id="{CD5057B0-0AE5-DD37-BBC1-9DA8435B6E9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3" name="Oval 4222">
                <a:extLst>
                  <a:ext uri="{FF2B5EF4-FFF2-40B4-BE49-F238E27FC236}">
                    <a16:creationId xmlns:a16="http://schemas.microsoft.com/office/drawing/2014/main" id="{AB7194BE-3809-5A4A-6026-C2E90C885D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88" name="Oval 4287">
                <a:extLst>
                  <a:ext uri="{FF2B5EF4-FFF2-40B4-BE49-F238E27FC236}">
                    <a16:creationId xmlns:a16="http://schemas.microsoft.com/office/drawing/2014/main" id="{CBF6770C-D058-E81A-2F80-16CE880656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097D220-F69F-374C-CED7-E3B531B4ED6F}"/>
                </a:ext>
              </a:extLst>
            </p:cNvPr>
            <p:cNvGrpSpPr/>
            <p:nvPr/>
          </p:nvGrpSpPr>
          <p:grpSpPr>
            <a:xfrm>
              <a:off x="1681635" y="475639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203" name="Oval 4202">
                <a:extLst>
                  <a:ext uri="{FF2B5EF4-FFF2-40B4-BE49-F238E27FC236}">
                    <a16:creationId xmlns:a16="http://schemas.microsoft.com/office/drawing/2014/main" id="{BBCD45C6-311D-BBE6-E0CC-17A0BE5D90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4" name="Oval 4203">
                <a:extLst>
                  <a:ext uri="{FF2B5EF4-FFF2-40B4-BE49-F238E27FC236}">
                    <a16:creationId xmlns:a16="http://schemas.microsoft.com/office/drawing/2014/main" id="{9BB40985-0C12-7696-48CD-8C9836C4E3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5" name="Oval 4204">
                <a:extLst>
                  <a:ext uri="{FF2B5EF4-FFF2-40B4-BE49-F238E27FC236}">
                    <a16:creationId xmlns:a16="http://schemas.microsoft.com/office/drawing/2014/main" id="{BC686DB7-F182-688E-54FC-A0C7434596D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6" name="Oval 4205">
                <a:extLst>
                  <a:ext uri="{FF2B5EF4-FFF2-40B4-BE49-F238E27FC236}">
                    <a16:creationId xmlns:a16="http://schemas.microsoft.com/office/drawing/2014/main" id="{FC63E4CE-4557-7E91-7C8D-62374A5A2B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7" name="Oval 4206">
                <a:extLst>
                  <a:ext uri="{FF2B5EF4-FFF2-40B4-BE49-F238E27FC236}">
                    <a16:creationId xmlns:a16="http://schemas.microsoft.com/office/drawing/2014/main" id="{5FDBAEBE-C040-FB3C-9EDA-50A33F330EA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8" name="Oval 4207">
                <a:extLst>
                  <a:ext uri="{FF2B5EF4-FFF2-40B4-BE49-F238E27FC236}">
                    <a16:creationId xmlns:a16="http://schemas.microsoft.com/office/drawing/2014/main" id="{B60D122F-CDF6-C23C-8337-D5BBEA1D19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9" name="Oval 4208">
                <a:extLst>
                  <a:ext uri="{FF2B5EF4-FFF2-40B4-BE49-F238E27FC236}">
                    <a16:creationId xmlns:a16="http://schemas.microsoft.com/office/drawing/2014/main" id="{DC2B87F7-029F-2048-C323-C1DDFA639A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0" name="Oval 4209">
                <a:extLst>
                  <a:ext uri="{FF2B5EF4-FFF2-40B4-BE49-F238E27FC236}">
                    <a16:creationId xmlns:a16="http://schemas.microsoft.com/office/drawing/2014/main" id="{3FBA24AA-905F-F020-EFE1-B5DB670BC02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1" name="Oval 4210">
                <a:extLst>
                  <a:ext uri="{FF2B5EF4-FFF2-40B4-BE49-F238E27FC236}">
                    <a16:creationId xmlns:a16="http://schemas.microsoft.com/office/drawing/2014/main" id="{60FABDB7-FFA4-5D29-2A4B-9F13C00A96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2" name="Oval 4211">
                <a:extLst>
                  <a:ext uri="{FF2B5EF4-FFF2-40B4-BE49-F238E27FC236}">
                    <a16:creationId xmlns:a16="http://schemas.microsoft.com/office/drawing/2014/main" id="{922D422F-F3FB-B1D0-3316-5C4EA4E1A6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3" name="Oval 4212">
                <a:extLst>
                  <a:ext uri="{FF2B5EF4-FFF2-40B4-BE49-F238E27FC236}">
                    <a16:creationId xmlns:a16="http://schemas.microsoft.com/office/drawing/2014/main" id="{F6417FBD-CECC-EAB3-8B23-9FD31AA749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A790304-92DC-1583-023C-4F5528E170EE}"/>
                </a:ext>
              </a:extLst>
            </p:cNvPr>
            <p:cNvGrpSpPr/>
            <p:nvPr/>
          </p:nvGrpSpPr>
          <p:grpSpPr>
            <a:xfrm>
              <a:off x="1681635" y="496286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192" name="Oval 4191">
                <a:extLst>
                  <a:ext uri="{FF2B5EF4-FFF2-40B4-BE49-F238E27FC236}">
                    <a16:creationId xmlns:a16="http://schemas.microsoft.com/office/drawing/2014/main" id="{3E539866-F3C6-1D8F-68A0-25C26C1CEA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3" name="Oval 4192">
                <a:extLst>
                  <a:ext uri="{FF2B5EF4-FFF2-40B4-BE49-F238E27FC236}">
                    <a16:creationId xmlns:a16="http://schemas.microsoft.com/office/drawing/2014/main" id="{1A373A7E-270E-3390-14A4-6F439A826A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4" name="Oval 4193">
                <a:extLst>
                  <a:ext uri="{FF2B5EF4-FFF2-40B4-BE49-F238E27FC236}">
                    <a16:creationId xmlns:a16="http://schemas.microsoft.com/office/drawing/2014/main" id="{CE49A1A2-171C-B151-1636-764BC6347F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5" name="Oval 4194">
                <a:extLst>
                  <a:ext uri="{FF2B5EF4-FFF2-40B4-BE49-F238E27FC236}">
                    <a16:creationId xmlns:a16="http://schemas.microsoft.com/office/drawing/2014/main" id="{70B8A3C4-E55F-1E3D-81D4-015E763DA2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6" name="Oval 4195">
                <a:extLst>
                  <a:ext uri="{FF2B5EF4-FFF2-40B4-BE49-F238E27FC236}">
                    <a16:creationId xmlns:a16="http://schemas.microsoft.com/office/drawing/2014/main" id="{9E5EFF43-168D-0AA7-0FE8-E63CFCE156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7" name="Oval 4196">
                <a:extLst>
                  <a:ext uri="{FF2B5EF4-FFF2-40B4-BE49-F238E27FC236}">
                    <a16:creationId xmlns:a16="http://schemas.microsoft.com/office/drawing/2014/main" id="{C71AB319-A832-383F-D1DE-8A0196D293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8" name="Oval 4197">
                <a:extLst>
                  <a:ext uri="{FF2B5EF4-FFF2-40B4-BE49-F238E27FC236}">
                    <a16:creationId xmlns:a16="http://schemas.microsoft.com/office/drawing/2014/main" id="{F86EAACD-9755-9941-9F98-A3E51953F7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9" name="Oval 4198">
                <a:extLst>
                  <a:ext uri="{FF2B5EF4-FFF2-40B4-BE49-F238E27FC236}">
                    <a16:creationId xmlns:a16="http://schemas.microsoft.com/office/drawing/2014/main" id="{0B42138F-8A5B-12E9-635C-66522177EE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0" name="Oval 4199">
                <a:extLst>
                  <a:ext uri="{FF2B5EF4-FFF2-40B4-BE49-F238E27FC236}">
                    <a16:creationId xmlns:a16="http://schemas.microsoft.com/office/drawing/2014/main" id="{777402FE-A4FA-DA5C-ADAD-29E74BA5560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1" name="Oval 4200">
                <a:extLst>
                  <a:ext uri="{FF2B5EF4-FFF2-40B4-BE49-F238E27FC236}">
                    <a16:creationId xmlns:a16="http://schemas.microsoft.com/office/drawing/2014/main" id="{1E97AB3A-B851-D01B-0E73-9DE9339691A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2" name="Oval 4201">
                <a:extLst>
                  <a:ext uri="{FF2B5EF4-FFF2-40B4-BE49-F238E27FC236}">
                    <a16:creationId xmlns:a16="http://schemas.microsoft.com/office/drawing/2014/main" id="{33117554-B2BE-5C16-92B0-A46DB729330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29CF9CA-A241-3CC3-9B98-22535C012E12}"/>
                </a:ext>
              </a:extLst>
            </p:cNvPr>
            <p:cNvGrpSpPr/>
            <p:nvPr/>
          </p:nvGrpSpPr>
          <p:grpSpPr>
            <a:xfrm>
              <a:off x="1681635" y="516932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181" name="Oval 4180">
                <a:extLst>
                  <a:ext uri="{FF2B5EF4-FFF2-40B4-BE49-F238E27FC236}">
                    <a16:creationId xmlns:a16="http://schemas.microsoft.com/office/drawing/2014/main" id="{8D3DC19B-4FC6-1CE0-6192-79CAA241E2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2" name="Oval 4181">
                <a:extLst>
                  <a:ext uri="{FF2B5EF4-FFF2-40B4-BE49-F238E27FC236}">
                    <a16:creationId xmlns:a16="http://schemas.microsoft.com/office/drawing/2014/main" id="{02CD64FD-0025-31B8-EB8E-B5D9006A70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3" name="Oval 4182">
                <a:extLst>
                  <a:ext uri="{FF2B5EF4-FFF2-40B4-BE49-F238E27FC236}">
                    <a16:creationId xmlns:a16="http://schemas.microsoft.com/office/drawing/2014/main" id="{90927F91-E739-18FA-AA24-55D844341F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4" name="Oval 4183">
                <a:extLst>
                  <a:ext uri="{FF2B5EF4-FFF2-40B4-BE49-F238E27FC236}">
                    <a16:creationId xmlns:a16="http://schemas.microsoft.com/office/drawing/2014/main" id="{75875076-50FC-77A6-D600-639A3DE0EC9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5" name="Oval 4184">
                <a:extLst>
                  <a:ext uri="{FF2B5EF4-FFF2-40B4-BE49-F238E27FC236}">
                    <a16:creationId xmlns:a16="http://schemas.microsoft.com/office/drawing/2014/main" id="{06AC17E5-A790-24D5-5FBD-00FADA29B4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6" name="Oval 4185">
                <a:extLst>
                  <a:ext uri="{FF2B5EF4-FFF2-40B4-BE49-F238E27FC236}">
                    <a16:creationId xmlns:a16="http://schemas.microsoft.com/office/drawing/2014/main" id="{4E3A7EEC-C737-B330-FCDC-E3163BB486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7" name="Oval 4186">
                <a:extLst>
                  <a:ext uri="{FF2B5EF4-FFF2-40B4-BE49-F238E27FC236}">
                    <a16:creationId xmlns:a16="http://schemas.microsoft.com/office/drawing/2014/main" id="{5448E33A-5090-9BA0-10E5-07D2CF5874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8" name="Oval 4187">
                <a:extLst>
                  <a:ext uri="{FF2B5EF4-FFF2-40B4-BE49-F238E27FC236}">
                    <a16:creationId xmlns:a16="http://schemas.microsoft.com/office/drawing/2014/main" id="{5124D678-61B3-E290-06D0-B620192D14E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9" name="Oval 4188">
                <a:extLst>
                  <a:ext uri="{FF2B5EF4-FFF2-40B4-BE49-F238E27FC236}">
                    <a16:creationId xmlns:a16="http://schemas.microsoft.com/office/drawing/2014/main" id="{0512C6B3-C8AB-A4BE-1170-514AA4B008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0" name="Oval 4189">
                <a:extLst>
                  <a:ext uri="{FF2B5EF4-FFF2-40B4-BE49-F238E27FC236}">
                    <a16:creationId xmlns:a16="http://schemas.microsoft.com/office/drawing/2014/main" id="{06CECBF2-E73A-AA81-C7EE-B907F4C368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1" name="Oval 4190">
                <a:extLst>
                  <a:ext uri="{FF2B5EF4-FFF2-40B4-BE49-F238E27FC236}">
                    <a16:creationId xmlns:a16="http://schemas.microsoft.com/office/drawing/2014/main" id="{DFDF3D3C-C818-D5AA-2256-0768B591914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41FCCF4-CA16-FD9C-4B74-FC3274498D15}"/>
                </a:ext>
              </a:extLst>
            </p:cNvPr>
            <p:cNvGrpSpPr/>
            <p:nvPr/>
          </p:nvGrpSpPr>
          <p:grpSpPr>
            <a:xfrm>
              <a:off x="1681635" y="537578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169" name="Oval 4168">
                <a:extLst>
                  <a:ext uri="{FF2B5EF4-FFF2-40B4-BE49-F238E27FC236}">
                    <a16:creationId xmlns:a16="http://schemas.microsoft.com/office/drawing/2014/main" id="{99C22D92-CF7F-B57E-D4CF-23DD97FCE7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0" name="Oval 4169">
                <a:extLst>
                  <a:ext uri="{FF2B5EF4-FFF2-40B4-BE49-F238E27FC236}">
                    <a16:creationId xmlns:a16="http://schemas.microsoft.com/office/drawing/2014/main" id="{7347A813-2385-561C-FE09-FD734747116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1" name="Oval 4170">
                <a:extLst>
                  <a:ext uri="{FF2B5EF4-FFF2-40B4-BE49-F238E27FC236}">
                    <a16:creationId xmlns:a16="http://schemas.microsoft.com/office/drawing/2014/main" id="{B3FFC060-F67F-FC86-42BD-7273C88A20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2" name="Oval 4171">
                <a:extLst>
                  <a:ext uri="{FF2B5EF4-FFF2-40B4-BE49-F238E27FC236}">
                    <a16:creationId xmlns:a16="http://schemas.microsoft.com/office/drawing/2014/main" id="{B58C409D-608F-097C-D833-8CD3E8963A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3" name="Oval 4172">
                <a:extLst>
                  <a:ext uri="{FF2B5EF4-FFF2-40B4-BE49-F238E27FC236}">
                    <a16:creationId xmlns:a16="http://schemas.microsoft.com/office/drawing/2014/main" id="{E707DC4B-5308-80C1-BBAC-86DBA29D7F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4" name="Oval 4173">
                <a:extLst>
                  <a:ext uri="{FF2B5EF4-FFF2-40B4-BE49-F238E27FC236}">
                    <a16:creationId xmlns:a16="http://schemas.microsoft.com/office/drawing/2014/main" id="{7D9E664B-BB38-5E88-522A-F268DD0EDC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5" name="Oval 4174">
                <a:extLst>
                  <a:ext uri="{FF2B5EF4-FFF2-40B4-BE49-F238E27FC236}">
                    <a16:creationId xmlns:a16="http://schemas.microsoft.com/office/drawing/2014/main" id="{06F69F56-3A09-EDA7-482F-D55AEE5995F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6" name="Oval 4175">
                <a:extLst>
                  <a:ext uri="{FF2B5EF4-FFF2-40B4-BE49-F238E27FC236}">
                    <a16:creationId xmlns:a16="http://schemas.microsoft.com/office/drawing/2014/main" id="{6FB04EE0-1693-0DD6-B018-FC26471A09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7" name="Oval 4176">
                <a:extLst>
                  <a:ext uri="{FF2B5EF4-FFF2-40B4-BE49-F238E27FC236}">
                    <a16:creationId xmlns:a16="http://schemas.microsoft.com/office/drawing/2014/main" id="{BABE17A9-C89D-10B6-95A8-1F0A1011FB7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9" name="Oval 4178">
                <a:extLst>
                  <a:ext uri="{FF2B5EF4-FFF2-40B4-BE49-F238E27FC236}">
                    <a16:creationId xmlns:a16="http://schemas.microsoft.com/office/drawing/2014/main" id="{686A8B1F-0574-A397-1D21-4539C32F64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0" name="Oval 4179">
                <a:extLst>
                  <a:ext uri="{FF2B5EF4-FFF2-40B4-BE49-F238E27FC236}">
                    <a16:creationId xmlns:a16="http://schemas.microsoft.com/office/drawing/2014/main" id="{D8DFBA10-C555-D68A-1DF0-EAF37112B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6890F68-8CC8-486E-0BAA-88F22076D7F7}"/>
                </a:ext>
              </a:extLst>
            </p:cNvPr>
            <p:cNvGrpSpPr/>
            <p:nvPr/>
          </p:nvGrpSpPr>
          <p:grpSpPr>
            <a:xfrm>
              <a:off x="1681635" y="558224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87F42222-DBD5-0FA3-DCC6-100A1EB39C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330E96F-E19B-56D3-09B5-C55601F775D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0" name="Oval 4159">
                <a:extLst>
                  <a:ext uri="{FF2B5EF4-FFF2-40B4-BE49-F238E27FC236}">
                    <a16:creationId xmlns:a16="http://schemas.microsoft.com/office/drawing/2014/main" id="{14BF8C6F-E0CB-FB58-FCA3-2D81508BE10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1" name="Oval 4160">
                <a:extLst>
                  <a:ext uri="{FF2B5EF4-FFF2-40B4-BE49-F238E27FC236}">
                    <a16:creationId xmlns:a16="http://schemas.microsoft.com/office/drawing/2014/main" id="{7F5E166D-EE80-05DF-D652-511A356CB9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2" name="Oval 4161">
                <a:extLst>
                  <a:ext uri="{FF2B5EF4-FFF2-40B4-BE49-F238E27FC236}">
                    <a16:creationId xmlns:a16="http://schemas.microsoft.com/office/drawing/2014/main" id="{B86C891C-D5E9-D9E2-9750-B3A78CD8F4A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3" name="Oval 4162">
                <a:extLst>
                  <a:ext uri="{FF2B5EF4-FFF2-40B4-BE49-F238E27FC236}">
                    <a16:creationId xmlns:a16="http://schemas.microsoft.com/office/drawing/2014/main" id="{13CBB51B-7A93-7D32-8484-55C321E891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4" name="Oval 4163">
                <a:extLst>
                  <a:ext uri="{FF2B5EF4-FFF2-40B4-BE49-F238E27FC236}">
                    <a16:creationId xmlns:a16="http://schemas.microsoft.com/office/drawing/2014/main" id="{2C48FD5C-0A87-F25F-A702-9F6956DCFC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5" name="Oval 4164">
                <a:extLst>
                  <a:ext uri="{FF2B5EF4-FFF2-40B4-BE49-F238E27FC236}">
                    <a16:creationId xmlns:a16="http://schemas.microsoft.com/office/drawing/2014/main" id="{D13B96F6-B88C-1577-D8BD-2D8B18829C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6" name="Oval 4165">
                <a:extLst>
                  <a:ext uri="{FF2B5EF4-FFF2-40B4-BE49-F238E27FC236}">
                    <a16:creationId xmlns:a16="http://schemas.microsoft.com/office/drawing/2014/main" id="{CF478B44-302A-F758-451D-6093883676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7" name="Oval 4166">
                <a:extLst>
                  <a:ext uri="{FF2B5EF4-FFF2-40B4-BE49-F238E27FC236}">
                    <a16:creationId xmlns:a16="http://schemas.microsoft.com/office/drawing/2014/main" id="{1846D673-90F4-3640-55A3-50BD43A9E54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8" name="Oval 4167">
                <a:extLst>
                  <a:ext uri="{FF2B5EF4-FFF2-40B4-BE49-F238E27FC236}">
                    <a16:creationId xmlns:a16="http://schemas.microsoft.com/office/drawing/2014/main" id="{0A69DBD8-B448-D902-FEA9-E98318E0B7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F060CAB-C128-3955-7341-D0DFF4CC7491}"/>
                </a:ext>
              </a:extLst>
            </p:cNvPr>
            <p:cNvGrpSpPr/>
            <p:nvPr/>
          </p:nvGrpSpPr>
          <p:grpSpPr>
            <a:xfrm>
              <a:off x="1681635" y="578870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5598A3CB-ECAC-B26D-6582-E8A0C1600A1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8F15FD2-CB51-1322-8EDA-ACCEB55C18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891827D-ACAE-6938-AA6E-8F91B2644D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72C3CCB-752D-9340-3ACD-B4A0A6E7366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1A51C08-2B5B-445F-B345-F2A8063F73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961D1ADE-C9F5-F81D-5F93-B050E6CD18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77749BC-0C9D-2576-465B-E6C04FB5B9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038F5308-04B1-8FE8-1515-CA4671C70C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81DDAD3-D915-EADB-E08B-9F720F80AFA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A42F61D-3DA8-571B-9868-34C0EEF31E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1AE4C9D-D5AE-132A-E969-6F38B7862CA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713AB8A-5CA2-5F35-916D-2500BBA099F3}"/>
                </a:ext>
              </a:extLst>
            </p:cNvPr>
            <p:cNvGrpSpPr/>
            <p:nvPr/>
          </p:nvGrpSpPr>
          <p:grpSpPr>
            <a:xfrm>
              <a:off x="1681635" y="5995172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E807FFAD-AEDC-30B8-1DA2-03F0ABA2D3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C224565-F3CC-5EC1-723C-96EDE25132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56D1CF5A-A82B-809D-CF0C-E7E696B422A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EE46C838-385C-EC61-D217-1F63C172E77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7D9FBBF4-D81D-E5AF-4B62-CBA1DD6ECF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7E490A6F-A947-1E80-6DF4-071804F749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E390C9AE-8F2A-3AEF-2F22-0955E845A5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8B686C44-3D8D-A950-1081-BBA105F56F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55E9F931-75D8-7738-894F-45F0FEBCDAF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822223C-8DBC-F207-95CD-A9D87F5022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077AD91-F6FD-9562-5103-1B641E9CCF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1180236-B068-D374-0CDC-6700AF1094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44712" y="6611061"/>
              <a:ext cx="1634400" cy="16344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2" name="Triangle 31">
              <a:extLst>
                <a:ext uri="{FF2B5EF4-FFF2-40B4-BE49-F238E27FC236}">
                  <a16:creationId xmlns:a16="http://schemas.microsoft.com/office/drawing/2014/main" id="{7B49E2EF-0ACA-FA77-49F6-B3980E42E5C9}"/>
                </a:ext>
              </a:extLst>
            </p:cNvPr>
            <p:cNvSpPr/>
            <p:nvPr/>
          </p:nvSpPr>
          <p:spPr>
            <a:xfrm>
              <a:off x="2714267" y="6684129"/>
              <a:ext cx="95291" cy="108000"/>
            </a:xfrm>
            <a:prstGeom prst="triangle">
              <a:avLst/>
            </a:prstGeom>
            <a:solidFill>
              <a:schemeClr val="bg1"/>
            </a:solidFill>
            <a:ln w="12700" cap="rnd">
              <a:noFill/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E905E56-DEE9-180A-F243-F3FE5A7748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8912" y="7185261"/>
              <a:ext cx="486000" cy="4860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70B8089-0AC7-D139-85CA-457A161F34F9}"/>
                </a:ext>
              </a:extLst>
            </p:cNvPr>
            <p:cNvGrpSpPr/>
            <p:nvPr/>
          </p:nvGrpSpPr>
          <p:grpSpPr>
            <a:xfrm rot="1200000">
              <a:off x="2734912" y="7287608"/>
              <a:ext cx="54000" cy="276250"/>
              <a:chOff x="2739215" y="7414010"/>
              <a:chExt cx="54000" cy="276250"/>
            </a:xfrm>
            <a:noFill/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DA2B332-1445-7CA6-639D-C1288D0FA4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414010"/>
                <a:ext cx="54000" cy="54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 dirty="0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71BCB5A0-6269-DBCA-0E4C-1238CADE6B6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636260"/>
                <a:ext cx="54000" cy="54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E252224C-6AB1-2527-6FC1-9873AC154978}"/>
                </a:ext>
              </a:extLst>
            </p:cNvPr>
            <p:cNvSpPr/>
            <p:nvPr/>
          </p:nvSpPr>
          <p:spPr>
            <a:xfrm rot="18000000">
              <a:off x="3294407" y="7626692"/>
              <a:ext cx="45719" cy="244405"/>
            </a:xfrm>
            <a:prstGeom prst="roundRect">
              <a:avLst>
                <a:gd name="adj" fmla="val 50000"/>
              </a:avLst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52E9A4C1-85D7-C22C-D308-1148F74041FC}"/>
                </a:ext>
              </a:extLst>
            </p:cNvPr>
            <p:cNvSpPr/>
            <p:nvPr/>
          </p:nvSpPr>
          <p:spPr>
            <a:xfrm rot="3587163">
              <a:off x="2184900" y="7628763"/>
              <a:ext cx="45719" cy="244405"/>
            </a:xfrm>
            <a:prstGeom prst="roundRect">
              <a:avLst>
                <a:gd name="adj" fmla="val 50000"/>
              </a:avLst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91EB31-59BB-5576-0C2C-1C44320A1D23}"/>
                </a:ext>
              </a:extLst>
            </p:cNvPr>
            <p:cNvSpPr txBox="1"/>
            <p:nvPr/>
          </p:nvSpPr>
          <p:spPr>
            <a:xfrm>
              <a:off x="2695236" y="6409123"/>
              <a:ext cx="1365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RU" sz="800" dirty="0">
                  <a:solidFill>
                    <a:schemeClr val="bg1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565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44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71" name="Group 4470">
            <a:extLst>
              <a:ext uri="{FF2B5EF4-FFF2-40B4-BE49-F238E27FC236}">
                <a16:creationId xmlns:a16="http://schemas.microsoft.com/office/drawing/2014/main" id="{B9056702-F0E4-D024-D0E3-7089B54B45AB}"/>
              </a:ext>
            </a:extLst>
          </p:cNvPr>
          <p:cNvGrpSpPr/>
          <p:nvPr/>
        </p:nvGrpSpPr>
        <p:grpSpPr>
          <a:xfrm>
            <a:off x="1347788" y="3630557"/>
            <a:ext cx="2818576" cy="5130464"/>
            <a:chOff x="1347788" y="3630557"/>
            <a:chExt cx="2818576" cy="5130464"/>
          </a:xfrm>
        </p:grpSpPr>
        <p:sp>
          <p:nvSpPr>
            <p:cNvPr id="4472" name="Rounded Rectangle 4471">
              <a:extLst>
                <a:ext uri="{FF2B5EF4-FFF2-40B4-BE49-F238E27FC236}">
                  <a16:creationId xmlns:a16="http://schemas.microsoft.com/office/drawing/2014/main" id="{B9179C2E-2DC9-6533-5730-4B429D49C4BD}"/>
                </a:ext>
              </a:extLst>
            </p:cNvPr>
            <p:cNvSpPr/>
            <p:nvPr/>
          </p:nvSpPr>
          <p:spPr>
            <a:xfrm>
              <a:off x="1347788" y="3630557"/>
              <a:ext cx="2818576" cy="5130464"/>
            </a:xfrm>
            <a:prstGeom prst="roundRect">
              <a:avLst>
                <a:gd name="adj" fmla="val 3290"/>
              </a:avLst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73" name="TextBox 4472">
              <a:extLst>
                <a:ext uri="{FF2B5EF4-FFF2-40B4-BE49-F238E27FC236}">
                  <a16:creationId xmlns:a16="http://schemas.microsoft.com/office/drawing/2014/main" id="{42AA9BF3-4345-B6E1-A100-72509CA81960}"/>
                </a:ext>
              </a:extLst>
            </p:cNvPr>
            <p:cNvSpPr txBox="1">
              <a:spLocks noChangeAspect="1"/>
            </p:cNvSpPr>
            <p:nvPr/>
          </p:nvSpPr>
          <p:spPr>
            <a:xfrm rot="5400000">
              <a:off x="1861912" y="6527325"/>
              <a:ext cx="1800000" cy="1800000"/>
            </a:xfrm>
            <a:prstGeom prst="rect">
              <a:avLst/>
            </a:prstGeom>
            <a:noFill/>
          </p:spPr>
          <p:txBody>
            <a:bodyPr wrap="square" rtlCol="0">
              <a:prstTxWarp prst="textCircle">
                <a:avLst/>
              </a:prstTxWarp>
              <a:spAutoFit/>
            </a:bodyPr>
            <a:lstStyle/>
            <a:p>
              <a:r>
                <a:rPr lang="en-RU" sz="800" dirty="0">
                  <a:solidFill>
                    <a:schemeClr val="bg1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            150          24      110     22             90         20           75          70  18        65      17     60            16        55              15</a:t>
              </a:r>
            </a:p>
          </p:txBody>
        </p:sp>
        <p:grpSp>
          <p:nvGrpSpPr>
            <p:cNvPr id="4474" name="Group 4473">
              <a:extLst>
                <a:ext uri="{FF2B5EF4-FFF2-40B4-BE49-F238E27FC236}">
                  <a16:creationId xmlns:a16="http://schemas.microsoft.com/office/drawing/2014/main" id="{70C6B4B4-5507-5FAA-828A-92879A1C972F}"/>
                </a:ext>
              </a:extLst>
            </p:cNvPr>
            <p:cNvGrpSpPr/>
            <p:nvPr/>
          </p:nvGrpSpPr>
          <p:grpSpPr>
            <a:xfrm>
              <a:off x="1681635" y="393055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604" name="Oval 4603">
                <a:extLst>
                  <a:ext uri="{FF2B5EF4-FFF2-40B4-BE49-F238E27FC236}">
                    <a16:creationId xmlns:a16="http://schemas.microsoft.com/office/drawing/2014/main" id="{AE095207-77A8-7647-B1E3-2A4C69D58A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5" name="Oval 4604">
                <a:extLst>
                  <a:ext uri="{FF2B5EF4-FFF2-40B4-BE49-F238E27FC236}">
                    <a16:creationId xmlns:a16="http://schemas.microsoft.com/office/drawing/2014/main" id="{00AE0C5A-C19F-A720-7625-4859CDE3B0A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6" name="Oval 4605">
                <a:extLst>
                  <a:ext uri="{FF2B5EF4-FFF2-40B4-BE49-F238E27FC236}">
                    <a16:creationId xmlns:a16="http://schemas.microsoft.com/office/drawing/2014/main" id="{14062C0A-4B45-8C91-AFD5-0B6E207B02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7" name="Oval 4606">
                <a:extLst>
                  <a:ext uri="{FF2B5EF4-FFF2-40B4-BE49-F238E27FC236}">
                    <a16:creationId xmlns:a16="http://schemas.microsoft.com/office/drawing/2014/main" id="{9A93946A-BFCD-0BD8-2194-726BEE02E83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8" name="Oval 4607">
                <a:extLst>
                  <a:ext uri="{FF2B5EF4-FFF2-40B4-BE49-F238E27FC236}">
                    <a16:creationId xmlns:a16="http://schemas.microsoft.com/office/drawing/2014/main" id="{D0AD8CC0-AAC1-8741-AA2C-A5824A18E4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9" name="Oval 4608">
                <a:extLst>
                  <a:ext uri="{FF2B5EF4-FFF2-40B4-BE49-F238E27FC236}">
                    <a16:creationId xmlns:a16="http://schemas.microsoft.com/office/drawing/2014/main" id="{51984637-C9C5-120F-6D73-69FD750B10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0" name="Oval 4609">
                <a:extLst>
                  <a:ext uri="{FF2B5EF4-FFF2-40B4-BE49-F238E27FC236}">
                    <a16:creationId xmlns:a16="http://schemas.microsoft.com/office/drawing/2014/main" id="{823DA328-B83F-BF00-305F-5E1AC38D56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1" name="Oval 4610">
                <a:extLst>
                  <a:ext uri="{FF2B5EF4-FFF2-40B4-BE49-F238E27FC236}">
                    <a16:creationId xmlns:a16="http://schemas.microsoft.com/office/drawing/2014/main" id="{4275C367-BB64-263F-867C-51B6AACCB63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2" name="Oval 4611">
                <a:extLst>
                  <a:ext uri="{FF2B5EF4-FFF2-40B4-BE49-F238E27FC236}">
                    <a16:creationId xmlns:a16="http://schemas.microsoft.com/office/drawing/2014/main" id="{60D9A24C-638D-E467-E2FC-4938D8699A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3" name="Oval 4612">
                <a:extLst>
                  <a:ext uri="{FF2B5EF4-FFF2-40B4-BE49-F238E27FC236}">
                    <a16:creationId xmlns:a16="http://schemas.microsoft.com/office/drawing/2014/main" id="{24833F67-493A-308F-F459-8763B13F1C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4" name="Oval 4613">
                <a:extLst>
                  <a:ext uri="{FF2B5EF4-FFF2-40B4-BE49-F238E27FC236}">
                    <a16:creationId xmlns:a16="http://schemas.microsoft.com/office/drawing/2014/main" id="{3432D7BA-3C3D-C3E7-4F50-16BDA6F44F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5" name="Group 4474">
              <a:extLst>
                <a:ext uri="{FF2B5EF4-FFF2-40B4-BE49-F238E27FC236}">
                  <a16:creationId xmlns:a16="http://schemas.microsoft.com/office/drawing/2014/main" id="{51CB9A14-D3DD-1919-E7CE-9E0A97F4C1CD}"/>
                </a:ext>
              </a:extLst>
            </p:cNvPr>
            <p:cNvGrpSpPr/>
            <p:nvPr/>
          </p:nvGrpSpPr>
          <p:grpSpPr>
            <a:xfrm>
              <a:off x="1681635" y="413701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93" name="Oval 4592">
                <a:extLst>
                  <a:ext uri="{FF2B5EF4-FFF2-40B4-BE49-F238E27FC236}">
                    <a16:creationId xmlns:a16="http://schemas.microsoft.com/office/drawing/2014/main" id="{4495D691-D3F7-77F3-B68D-C38E4E60DB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4" name="Oval 4593">
                <a:extLst>
                  <a:ext uri="{FF2B5EF4-FFF2-40B4-BE49-F238E27FC236}">
                    <a16:creationId xmlns:a16="http://schemas.microsoft.com/office/drawing/2014/main" id="{73317FAC-07A5-5102-A88A-99C795E055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5" name="Oval 4594">
                <a:extLst>
                  <a:ext uri="{FF2B5EF4-FFF2-40B4-BE49-F238E27FC236}">
                    <a16:creationId xmlns:a16="http://schemas.microsoft.com/office/drawing/2014/main" id="{FE9874B1-F87E-3B32-E56B-83E4F17ADD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6" name="Oval 4595">
                <a:extLst>
                  <a:ext uri="{FF2B5EF4-FFF2-40B4-BE49-F238E27FC236}">
                    <a16:creationId xmlns:a16="http://schemas.microsoft.com/office/drawing/2014/main" id="{17CE6594-CC83-0FCE-DC20-B248178FB5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7" name="Oval 4596">
                <a:extLst>
                  <a:ext uri="{FF2B5EF4-FFF2-40B4-BE49-F238E27FC236}">
                    <a16:creationId xmlns:a16="http://schemas.microsoft.com/office/drawing/2014/main" id="{D537C18D-3BC7-4199-9430-CBBDACDDD3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8" name="Oval 4597">
                <a:extLst>
                  <a:ext uri="{FF2B5EF4-FFF2-40B4-BE49-F238E27FC236}">
                    <a16:creationId xmlns:a16="http://schemas.microsoft.com/office/drawing/2014/main" id="{E31F17CA-6723-2BC1-EF8A-D636F85BDE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9" name="Oval 4598">
                <a:extLst>
                  <a:ext uri="{FF2B5EF4-FFF2-40B4-BE49-F238E27FC236}">
                    <a16:creationId xmlns:a16="http://schemas.microsoft.com/office/drawing/2014/main" id="{F926B05E-5779-5DC5-903E-6FD9AD036D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0" name="Oval 4599">
                <a:extLst>
                  <a:ext uri="{FF2B5EF4-FFF2-40B4-BE49-F238E27FC236}">
                    <a16:creationId xmlns:a16="http://schemas.microsoft.com/office/drawing/2014/main" id="{442C20A0-1121-9AD1-3673-4ED12D36A3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1" name="Oval 4600">
                <a:extLst>
                  <a:ext uri="{FF2B5EF4-FFF2-40B4-BE49-F238E27FC236}">
                    <a16:creationId xmlns:a16="http://schemas.microsoft.com/office/drawing/2014/main" id="{8B618464-16F4-99FC-2199-6E6335F049A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2" name="Oval 4601">
                <a:extLst>
                  <a:ext uri="{FF2B5EF4-FFF2-40B4-BE49-F238E27FC236}">
                    <a16:creationId xmlns:a16="http://schemas.microsoft.com/office/drawing/2014/main" id="{666918E4-0A90-61E6-0B63-FE753429AA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3" name="Oval 4602">
                <a:extLst>
                  <a:ext uri="{FF2B5EF4-FFF2-40B4-BE49-F238E27FC236}">
                    <a16:creationId xmlns:a16="http://schemas.microsoft.com/office/drawing/2014/main" id="{A72EC045-750E-AAAD-ACFC-E4522A8B5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6" name="Group 4475">
              <a:extLst>
                <a:ext uri="{FF2B5EF4-FFF2-40B4-BE49-F238E27FC236}">
                  <a16:creationId xmlns:a16="http://schemas.microsoft.com/office/drawing/2014/main" id="{D3A8FFD6-D286-830A-3E19-ED19D75AFCF5}"/>
                </a:ext>
              </a:extLst>
            </p:cNvPr>
            <p:cNvGrpSpPr/>
            <p:nvPr/>
          </p:nvGrpSpPr>
          <p:grpSpPr>
            <a:xfrm>
              <a:off x="1681635" y="434347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82" name="Oval 4581">
                <a:extLst>
                  <a:ext uri="{FF2B5EF4-FFF2-40B4-BE49-F238E27FC236}">
                    <a16:creationId xmlns:a16="http://schemas.microsoft.com/office/drawing/2014/main" id="{FE713A94-5819-DFC1-1552-43CF756DBE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3" name="Oval 4582">
                <a:extLst>
                  <a:ext uri="{FF2B5EF4-FFF2-40B4-BE49-F238E27FC236}">
                    <a16:creationId xmlns:a16="http://schemas.microsoft.com/office/drawing/2014/main" id="{9B176EC1-DC80-27DD-C565-7A228204B3C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4" name="Oval 4583">
                <a:extLst>
                  <a:ext uri="{FF2B5EF4-FFF2-40B4-BE49-F238E27FC236}">
                    <a16:creationId xmlns:a16="http://schemas.microsoft.com/office/drawing/2014/main" id="{CBC09674-C049-2BBE-9E4D-DE76A6386C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5" name="Oval 4584">
                <a:extLst>
                  <a:ext uri="{FF2B5EF4-FFF2-40B4-BE49-F238E27FC236}">
                    <a16:creationId xmlns:a16="http://schemas.microsoft.com/office/drawing/2014/main" id="{AB3EA4B4-F26D-893E-4E5B-9C4F86AAC19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6" name="Oval 4585">
                <a:extLst>
                  <a:ext uri="{FF2B5EF4-FFF2-40B4-BE49-F238E27FC236}">
                    <a16:creationId xmlns:a16="http://schemas.microsoft.com/office/drawing/2014/main" id="{A87DC63E-B0FE-2538-3CAE-60F6182F68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7" name="Oval 4586">
                <a:extLst>
                  <a:ext uri="{FF2B5EF4-FFF2-40B4-BE49-F238E27FC236}">
                    <a16:creationId xmlns:a16="http://schemas.microsoft.com/office/drawing/2014/main" id="{F5C1D796-12C2-DDFA-9CB1-22799FCCF7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8" name="Oval 4587">
                <a:extLst>
                  <a:ext uri="{FF2B5EF4-FFF2-40B4-BE49-F238E27FC236}">
                    <a16:creationId xmlns:a16="http://schemas.microsoft.com/office/drawing/2014/main" id="{58F668C8-A7A4-3509-628C-36551CCA5E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9" name="Oval 4588">
                <a:extLst>
                  <a:ext uri="{FF2B5EF4-FFF2-40B4-BE49-F238E27FC236}">
                    <a16:creationId xmlns:a16="http://schemas.microsoft.com/office/drawing/2014/main" id="{72406C0C-FAA2-6355-281F-D739C3DBEB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0" name="Oval 4589">
                <a:extLst>
                  <a:ext uri="{FF2B5EF4-FFF2-40B4-BE49-F238E27FC236}">
                    <a16:creationId xmlns:a16="http://schemas.microsoft.com/office/drawing/2014/main" id="{477D49ED-2109-D7A5-4A81-ECFAACFA90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1" name="Oval 4590">
                <a:extLst>
                  <a:ext uri="{FF2B5EF4-FFF2-40B4-BE49-F238E27FC236}">
                    <a16:creationId xmlns:a16="http://schemas.microsoft.com/office/drawing/2014/main" id="{CA3F8FD0-956F-569B-F291-7E14CD4EE3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2" name="Oval 4591">
                <a:extLst>
                  <a:ext uri="{FF2B5EF4-FFF2-40B4-BE49-F238E27FC236}">
                    <a16:creationId xmlns:a16="http://schemas.microsoft.com/office/drawing/2014/main" id="{CFA199E9-AF80-BFBA-9F83-98BAE959D6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7" name="Group 4476">
              <a:extLst>
                <a:ext uri="{FF2B5EF4-FFF2-40B4-BE49-F238E27FC236}">
                  <a16:creationId xmlns:a16="http://schemas.microsoft.com/office/drawing/2014/main" id="{BEF09F6E-AD5C-A813-C437-BBF76353B39C}"/>
                </a:ext>
              </a:extLst>
            </p:cNvPr>
            <p:cNvGrpSpPr/>
            <p:nvPr/>
          </p:nvGrpSpPr>
          <p:grpSpPr>
            <a:xfrm>
              <a:off x="1681635" y="454993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71" name="Oval 4570">
                <a:extLst>
                  <a:ext uri="{FF2B5EF4-FFF2-40B4-BE49-F238E27FC236}">
                    <a16:creationId xmlns:a16="http://schemas.microsoft.com/office/drawing/2014/main" id="{E28ECF7F-D74A-BE80-3DF8-B2ED28A9C3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2" name="Oval 4571">
                <a:extLst>
                  <a:ext uri="{FF2B5EF4-FFF2-40B4-BE49-F238E27FC236}">
                    <a16:creationId xmlns:a16="http://schemas.microsoft.com/office/drawing/2014/main" id="{EF56B886-1467-3D14-1ED3-BCE131E81F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3" name="Oval 4572">
                <a:extLst>
                  <a:ext uri="{FF2B5EF4-FFF2-40B4-BE49-F238E27FC236}">
                    <a16:creationId xmlns:a16="http://schemas.microsoft.com/office/drawing/2014/main" id="{801332BE-EB70-90D8-9A9B-6D1343415B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4" name="Oval 4573">
                <a:extLst>
                  <a:ext uri="{FF2B5EF4-FFF2-40B4-BE49-F238E27FC236}">
                    <a16:creationId xmlns:a16="http://schemas.microsoft.com/office/drawing/2014/main" id="{BE370E55-B6F7-CDE6-D507-7A9F63D8616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5" name="Oval 4574">
                <a:extLst>
                  <a:ext uri="{FF2B5EF4-FFF2-40B4-BE49-F238E27FC236}">
                    <a16:creationId xmlns:a16="http://schemas.microsoft.com/office/drawing/2014/main" id="{F0FFF8BA-9583-C21F-8054-ED39CDEF4B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6" name="Oval 4575">
                <a:extLst>
                  <a:ext uri="{FF2B5EF4-FFF2-40B4-BE49-F238E27FC236}">
                    <a16:creationId xmlns:a16="http://schemas.microsoft.com/office/drawing/2014/main" id="{11745C96-6270-29AF-9952-0A7DC95B5D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7" name="Oval 4576">
                <a:extLst>
                  <a:ext uri="{FF2B5EF4-FFF2-40B4-BE49-F238E27FC236}">
                    <a16:creationId xmlns:a16="http://schemas.microsoft.com/office/drawing/2014/main" id="{AA15D9A7-FAEE-27E0-D57F-AD1261F9AF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8" name="Oval 4577">
                <a:extLst>
                  <a:ext uri="{FF2B5EF4-FFF2-40B4-BE49-F238E27FC236}">
                    <a16:creationId xmlns:a16="http://schemas.microsoft.com/office/drawing/2014/main" id="{BC2754B2-98E4-5CDB-9822-810FE910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9" name="Oval 4578">
                <a:extLst>
                  <a:ext uri="{FF2B5EF4-FFF2-40B4-BE49-F238E27FC236}">
                    <a16:creationId xmlns:a16="http://schemas.microsoft.com/office/drawing/2014/main" id="{11504F61-79B1-2127-D16B-4CFC0ECFCA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0" name="Oval 4579">
                <a:extLst>
                  <a:ext uri="{FF2B5EF4-FFF2-40B4-BE49-F238E27FC236}">
                    <a16:creationId xmlns:a16="http://schemas.microsoft.com/office/drawing/2014/main" id="{FEF8782E-CC61-EE66-F62B-1E3DD2D910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1" name="Oval 4580">
                <a:extLst>
                  <a:ext uri="{FF2B5EF4-FFF2-40B4-BE49-F238E27FC236}">
                    <a16:creationId xmlns:a16="http://schemas.microsoft.com/office/drawing/2014/main" id="{78C5160E-F955-B920-C46C-BFE49B61F4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8" name="Group 4477">
              <a:extLst>
                <a:ext uri="{FF2B5EF4-FFF2-40B4-BE49-F238E27FC236}">
                  <a16:creationId xmlns:a16="http://schemas.microsoft.com/office/drawing/2014/main" id="{D682513F-BE64-FFA4-5FC8-B2ADE5EF6ED4}"/>
                </a:ext>
              </a:extLst>
            </p:cNvPr>
            <p:cNvGrpSpPr/>
            <p:nvPr/>
          </p:nvGrpSpPr>
          <p:grpSpPr>
            <a:xfrm>
              <a:off x="1681635" y="475639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60" name="Oval 4559">
                <a:extLst>
                  <a:ext uri="{FF2B5EF4-FFF2-40B4-BE49-F238E27FC236}">
                    <a16:creationId xmlns:a16="http://schemas.microsoft.com/office/drawing/2014/main" id="{BD2CD34D-04BC-9F25-BBC5-E715FD228D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1" name="Oval 4560">
                <a:extLst>
                  <a:ext uri="{FF2B5EF4-FFF2-40B4-BE49-F238E27FC236}">
                    <a16:creationId xmlns:a16="http://schemas.microsoft.com/office/drawing/2014/main" id="{C1D12F81-8B9E-D787-E84B-3CE63F13C0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2" name="Oval 4561">
                <a:extLst>
                  <a:ext uri="{FF2B5EF4-FFF2-40B4-BE49-F238E27FC236}">
                    <a16:creationId xmlns:a16="http://schemas.microsoft.com/office/drawing/2014/main" id="{0E106898-2E36-A547-D5E3-24227D57BC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3" name="Oval 4562">
                <a:extLst>
                  <a:ext uri="{FF2B5EF4-FFF2-40B4-BE49-F238E27FC236}">
                    <a16:creationId xmlns:a16="http://schemas.microsoft.com/office/drawing/2014/main" id="{FBBDE12C-0C48-EE70-586F-4AF19FA3C52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4" name="Oval 4563">
                <a:extLst>
                  <a:ext uri="{FF2B5EF4-FFF2-40B4-BE49-F238E27FC236}">
                    <a16:creationId xmlns:a16="http://schemas.microsoft.com/office/drawing/2014/main" id="{6BE46873-E28F-7D05-A3ED-7569CA0A15C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5" name="Oval 4564">
                <a:extLst>
                  <a:ext uri="{FF2B5EF4-FFF2-40B4-BE49-F238E27FC236}">
                    <a16:creationId xmlns:a16="http://schemas.microsoft.com/office/drawing/2014/main" id="{C6B02EBE-533B-ED41-3185-C955884C3E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6" name="Oval 4565">
                <a:extLst>
                  <a:ext uri="{FF2B5EF4-FFF2-40B4-BE49-F238E27FC236}">
                    <a16:creationId xmlns:a16="http://schemas.microsoft.com/office/drawing/2014/main" id="{49A1A5F3-2142-FF80-954F-E078579CADD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7" name="Oval 4566">
                <a:extLst>
                  <a:ext uri="{FF2B5EF4-FFF2-40B4-BE49-F238E27FC236}">
                    <a16:creationId xmlns:a16="http://schemas.microsoft.com/office/drawing/2014/main" id="{50094862-2D46-976E-C4F1-643CEB7962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8" name="Oval 4567">
                <a:extLst>
                  <a:ext uri="{FF2B5EF4-FFF2-40B4-BE49-F238E27FC236}">
                    <a16:creationId xmlns:a16="http://schemas.microsoft.com/office/drawing/2014/main" id="{9F6FF8AB-C61A-68B4-262F-B71C5EDCA5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9" name="Oval 4568">
                <a:extLst>
                  <a:ext uri="{FF2B5EF4-FFF2-40B4-BE49-F238E27FC236}">
                    <a16:creationId xmlns:a16="http://schemas.microsoft.com/office/drawing/2014/main" id="{6536A6EF-1F66-FB0E-C628-EB233B85CD1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0" name="Oval 4569">
                <a:extLst>
                  <a:ext uri="{FF2B5EF4-FFF2-40B4-BE49-F238E27FC236}">
                    <a16:creationId xmlns:a16="http://schemas.microsoft.com/office/drawing/2014/main" id="{8B4D706D-3EA1-4D74-83BD-0515817A796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9" name="Group 4478">
              <a:extLst>
                <a:ext uri="{FF2B5EF4-FFF2-40B4-BE49-F238E27FC236}">
                  <a16:creationId xmlns:a16="http://schemas.microsoft.com/office/drawing/2014/main" id="{9BAA120F-B342-5F68-6085-B8784AF270DC}"/>
                </a:ext>
              </a:extLst>
            </p:cNvPr>
            <p:cNvGrpSpPr/>
            <p:nvPr/>
          </p:nvGrpSpPr>
          <p:grpSpPr>
            <a:xfrm>
              <a:off x="1681635" y="496286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49" name="Oval 4548">
                <a:extLst>
                  <a:ext uri="{FF2B5EF4-FFF2-40B4-BE49-F238E27FC236}">
                    <a16:creationId xmlns:a16="http://schemas.microsoft.com/office/drawing/2014/main" id="{01B5C51B-6700-DC51-768A-CD876305EA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0" name="Oval 4549">
                <a:extLst>
                  <a:ext uri="{FF2B5EF4-FFF2-40B4-BE49-F238E27FC236}">
                    <a16:creationId xmlns:a16="http://schemas.microsoft.com/office/drawing/2014/main" id="{290C6F31-92BE-0460-58E4-42DDD776E2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1" name="Oval 4550">
                <a:extLst>
                  <a:ext uri="{FF2B5EF4-FFF2-40B4-BE49-F238E27FC236}">
                    <a16:creationId xmlns:a16="http://schemas.microsoft.com/office/drawing/2014/main" id="{645EC1E2-96E2-C1D6-93DC-44C36F4FA5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2" name="Oval 4551">
                <a:extLst>
                  <a:ext uri="{FF2B5EF4-FFF2-40B4-BE49-F238E27FC236}">
                    <a16:creationId xmlns:a16="http://schemas.microsoft.com/office/drawing/2014/main" id="{051E653B-CDAF-A165-45D1-639232B680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3" name="Oval 4552">
                <a:extLst>
                  <a:ext uri="{FF2B5EF4-FFF2-40B4-BE49-F238E27FC236}">
                    <a16:creationId xmlns:a16="http://schemas.microsoft.com/office/drawing/2014/main" id="{CB4EA211-A84C-4E26-A5AC-5D6371EE48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4" name="Oval 4553">
                <a:extLst>
                  <a:ext uri="{FF2B5EF4-FFF2-40B4-BE49-F238E27FC236}">
                    <a16:creationId xmlns:a16="http://schemas.microsoft.com/office/drawing/2014/main" id="{EC0E40F5-5C4A-799F-4431-B18C0C2652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5" name="Oval 4554">
                <a:extLst>
                  <a:ext uri="{FF2B5EF4-FFF2-40B4-BE49-F238E27FC236}">
                    <a16:creationId xmlns:a16="http://schemas.microsoft.com/office/drawing/2014/main" id="{419391AD-52A4-2285-5827-9C8BAEF7B8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6" name="Oval 4555">
                <a:extLst>
                  <a:ext uri="{FF2B5EF4-FFF2-40B4-BE49-F238E27FC236}">
                    <a16:creationId xmlns:a16="http://schemas.microsoft.com/office/drawing/2014/main" id="{6DAFEEDC-DE8E-077B-9A91-FC919386D7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7" name="Oval 4556">
                <a:extLst>
                  <a:ext uri="{FF2B5EF4-FFF2-40B4-BE49-F238E27FC236}">
                    <a16:creationId xmlns:a16="http://schemas.microsoft.com/office/drawing/2014/main" id="{74F67027-28CF-5ACF-5541-76E0BE71CC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8" name="Oval 4557">
                <a:extLst>
                  <a:ext uri="{FF2B5EF4-FFF2-40B4-BE49-F238E27FC236}">
                    <a16:creationId xmlns:a16="http://schemas.microsoft.com/office/drawing/2014/main" id="{22F9A92C-37D5-1FD7-59B2-D8DAF782E1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9" name="Oval 4558">
                <a:extLst>
                  <a:ext uri="{FF2B5EF4-FFF2-40B4-BE49-F238E27FC236}">
                    <a16:creationId xmlns:a16="http://schemas.microsoft.com/office/drawing/2014/main" id="{4BF745DD-8B87-D9F6-15A7-8B94562107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0" name="Group 4479">
              <a:extLst>
                <a:ext uri="{FF2B5EF4-FFF2-40B4-BE49-F238E27FC236}">
                  <a16:creationId xmlns:a16="http://schemas.microsoft.com/office/drawing/2014/main" id="{FC565C28-CF72-108A-60E6-A8BD6BFE2B73}"/>
                </a:ext>
              </a:extLst>
            </p:cNvPr>
            <p:cNvGrpSpPr/>
            <p:nvPr/>
          </p:nvGrpSpPr>
          <p:grpSpPr>
            <a:xfrm>
              <a:off x="1681635" y="516932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38" name="Oval 4537">
                <a:extLst>
                  <a:ext uri="{FF2B5EF4-FFF2-40B4-BE49-F238E27FC236}">
                    <a16:creationId xmlns:a16="http://schemas.microsoft.com/office/drawing/2014/main" id="{82B978D8-2C58-D31B-B607-D2C6FAD06DE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9" name="Oval 4538">
                <a:extLst>
                  <a:ext uri="{FF2B5EF4-FFF2-40B4-BE49-F238E27FC236}">
                    <a16:creationId xmlns:a16="http://schemas.microsoft.com/office/drawing/2014/main" id="{66257422-20F4-933F-2F1F-B708798282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0" name="Oval 4539">
                <a:extLst>
                  <a:ext uri="{FF2B5EF4-FFF2-40B4-BE49-F238E27FC236}">
                    <a16:creationId xmlns:a16="http://schemas.microsoft.com/office/drawing/2014/main" id="{9E353749-6AD9-3DEC-06E9-C5921854EE7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1" name="Oval 4540">
                <a:extLst>
                  <a:ext uri="{FF2B5EF4-FFF2-40B4-BE49-F238E27FC236}">
                    <a16:creationId xmlns:a16="http://schemas.microsoft.com/office/drawing/2014/main" id="{7B9C1A20-C447-0992-006A-65B2B34867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2" name="Oval 4541">
                <a:extLst>
                  <a:ext uri="{FF2B5EF4-FFF2-40B4-BE49-F238E27FC236}">
                    <a16:creationId xmlns:a16="http://schemas.microsoft.com/office/drawing/2014/main" id="{6981E69C-03E8-5932-1F0D-5A176E3A2E3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3" name="Oval 4542">
                <a:extLst>
                  <a:ext uri="{FF2B5EF4-FFF2-40B4-BE49-F238E27FC236}">
                    <a16:creationId xmlns:a16="http://schemas.microsoft.com/office/drawing/2014/main" id="{967D0260-3C93-B6C9-2DCB-44B05EF513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4" name="Oval 4543">
                <a:extLst>
                  <a:ext uri="{FF2B5EF4-FFF2-40B4-BE49-F238E27FC236}">
                    <a16:creationId xmlns:a16="http://schemas.microsoft.com/office/drawing/2014/main" id="{DFC9DBED-F3FA-67E0-5CEC-20BDEC28BD1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5" name="Oval 4544">
                <a:extLst>
                  <a:ext uri="{FF2B5EF4-FFF2-40B4-BE49-F238E27FC236}">
                    <a16:creationId xmlns:a16="http://schemas.microsoft.com/office/drawing/2014/main" id="{F6F1BD2E-16C5-006F-1B4A-A6DDA4D5B3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6" name="Oval 4545">
                <a:extLst>
                  <a:ext uri="{FF2B5EF4-FFF2-40B4-BE49-F238E27FC236}">
                    <a16:creationId xmlns:a16="http://schemas.microsoft.com/office/drawing/2014/main" id="{07321B09-0BFF-8E5B-9893-16FFE1C63F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7" name="Oval 4546">
                <a:extLst>
                  <a:ext uri="{FF2B5EF4-FFF2-40B4-BE49-F238E27FC236}">
                    <a16:creationId xmlns:a16="http://schemas.microsoft.com/office/drawing/2014/main" id="{BFAC4016-B13C-9F65-9A03-30A0ABDDF0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8" name="Oval 4547">
                <a:extLst>
                  <a:ext uri="{FF2B5EF4-FFF2-40B4-BE49-F238E27FC236}">
                    <a16:creationId xmlns:a16="http://schemas.microsoft.com/office/drawing/2014/main" id="{F9F79031-B08C-FDC9-8A83-C4E9ED35B9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1" name="Group 4480">
              <a:extLst>
                <a:ext uri="{FF2B5EF4-FFF2-40B4-BE49-F238E27FC236}">
                  <a16:creationId xmlns:a16="http://schemas.microsoft.com/office/drawing/2014/main" id="{9CE624D5-E37D-C23F-D533-838539E8A984}"/>
                </a:ext>
              </a:extLst>
            </p:cNvPr>
            <p:cNvGrpSpPr/>
            <p:nvPr/>
          </p:nvGrpSpPr>
          <p:grpSpPr>
            <a:xfrm>
              <a:off x="1681635" y="537578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27" name="Oval 4526">
                <a:extLst>
                  <a:ext uri="{FF2B5EF4-FFF2-40B4-BE49-F238E27FC236}">
                    <a16:creationId xmlns:a16="http://schemas.microsoft.com/office/drawing/2014/main" id="{92EBC855-CD61-C282-6E6B-CD23184477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8" name="Oval 4527">
                <a:extLst>
                  <a:ext uri="{FF2B5EF4-FFF2-40B4-BE49-F238E27FC236}">
                    <a16:creationId xmlns:a16="http://schemas.microsoft.com/office/drawing/2014/main" id="{E7A1E6FF-A28A-BE53-D6EA-E2037896355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9" name="Oval 4528">
                <a:extLst>
                  <a:ext uri="{FF2B5EF4-FFF2-40B4-BE49-F238E27FC236}">
                    <a16:creationId xmlns:a16="http://schemas.microsoft.com/office/drawing/2014/main" id="{C253D614-EF6C-1A0F-CCF6-997315ACD9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0" name="Oval 4529">
                <a:extLst>
                  <a:ext uri="{FF2B5EF4-FFF2-40B4-BE49-F238E27FC236}">
                    <a16:creationId xmlns:a16="http://schemas.microsoft.com/office/drawing/2014/main" id="{703A3821-4405-DAF0-00F0-EC755B1C7D4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1" name="Oval 4530">
                <a:extLst>
                  <a:ext uri="{FF2B5EF4-FFF2-40B4-BE49-F238E27FC236}">
                    <a16:creationId xmlns:a16="http://schemas.microsoft.com/office/drawing/2014/main" id="{1E220F0E-8589-BF1E-7389-92D1D1E4C7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2" name="Oval 4531">
                <a:extLst>
                  <a:ext uri="{FF2B5EF4-FFF2-40B4-BE49-F238E27FC236}">
                    <a16:creationId xmlns:a16="http://schemas.microsoft.com/office/drawing/2014/main" id="{9E1C7FDC-480E-439F-48D7-6812823246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3" name="Oval 4532">
                <a:extLst>
                  <a:ext uri="{FF2B5EF4-FFF2-40B4-BE49-F238E27FC236}">
                    <a16:creationId xmlns:a16="http://schemas.microsoft.com/office/drawing/2014/main" id="{0477085B-46D2-ADCF-1B2D-44468DE19C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4" name="Oval 4533">
                <a:extLst>
                  <a:ext uri="{FF2B5EF4-FFF2-40B4-BE49-F238E27FC236}">
                    <a16:creationId xmlns:a16="http://schemas.microsoft.com/office/drawing/2014/main" id="{D24F9C0C-5094-5E4A-5D96-CB77D7ED3DA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5" name="Oval 4534">
                <a:extLst>
                  <a:ext uri="{FF2B5EF4-FFF2-40B4-BE49-F238E27FC236}">
                    <a16:creationId xmlns:a16="http://schemas.microsoft.com/office/drawing/2014/main" id="{0DA3B382-F08C-3F0F-4311-CF8562B5EA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6" name="Oval 4535">
                <a:extLst>
                  <a:ext uri="{FF2B5EF4-FFF2-40B4-BE49-F238E27FC236}">
                    <a16:creationId xmlns:a16="http://schemas.microsoft.com/office/drawing/2014/main" id="{EE658ECF-D382-FD65-9F31-C09FBFA216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7" name="Oval 4536">
                <a:extLst>
                  <a:ext uri="{FF2B5EF4-FFF2-40B4-BE49-F238E27FC236}">
                    <a16:creationId xmlns:a16="http://schemas.microsoft.com/office/drawing/2014/main" id="{94594E64-96A6-B433-8956-2DC46AB29E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2" name="Group 4481">
              <a:extLst>
                <a:ext uri="{FF2B5EF4-FFF2-40B4-BE49-F238E27FC236}">
                  <a16:creationId xmlns:a16="http://schemas.microsoft.com/office/drawing/2014/main" id="{1A154455-80DC-15BE-9B9E-48BC15D8B505}"/>
                </a:ext>
              </a:extLst>
            </p:cNvPr>
            <p:cNvGrpSpPr/>
            <p:nvPr/>
          </p:nvGrpSpPr>
          <p:grpSpPr>
            <a:xfrm>
              <a:off x="1681635" y="558224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16" name="Oval 4515">
                <a:extLst>
                  <a:ext uri="{FF2B5EF4-FFF2-40B4-BE49-F238E27FC236}">
                    <a16:creationId xmlns:a16="http://schemas.microsoft.com/office/drawing/2014/main" id="{4419BCC7-F5A8-B1AE-4620-09C3D54922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7" name="Oval 4516">
                <a:extLst>
                  <a:ext uri="{FF2B5EF4-FFF2-40B4-BE49-F238E27FC236}">
                    <a16:creationId xmlns:a16="http://schemas.microsoft.com/office/drawing/2014/main" id="{4D63101D-928A-C3C0-11AA-F104FFD465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8" name="Oval 4517">
                <a:extLst>
                  <a:ext uri="{FF2B5EF4-FFF2-40B4-BE49-F238E27FC236}">
                    <a16:creationId xmlns:a16="http://schemas.microsoft.com/office/drawing/2014/main" id="{7B6889B7-69E8-0D1A-01F7-8BBCBB8A78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9" name="Oval 4518">
                <a:extLst>
                  <a:ext uri="{FF2B5EF4-FFF2-40B4-BE49-F238E27FC236}">
                    <a16:creationId xmlns:a16="http://schemas.microsoft.com/office/drawing/2014/main" id="{0C3487BB-EBE4-3B1C-BFF3-F37FF228D5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0" name="Oval 4519">
                <a:extLst>
                  <a:ext uri="{FF2B5EF4-FFF2-40B4-BE49-F238E27FC236}">
                    <a16:creationId xmlns:a16="http://schemas.microsoft.com/office/drawing/2014/main" id="{6211D47C-169F-32C3-23AA-9E2DD7DCC8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1" name="Oval 4520">
                <a:extLst>
                  <a:ext uri="{FF2B5EF4-FFF2-40B4-BE49-F238E27FC236}">
                    <a16:creationId xmlns:a16="http://schemas.microsoft.com/office/drawing/2014/main" id="{3D14F1F7-C52F-43D1-3534-B2B4E2760D3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2" name="Oval 4521">
                <a:extLst>
                  <a:ext uri="{FF2B5EF4-FFF2-40B4-BE49-F238E27FC236}">
                    <a16:creationId xmlns:a16="http://schemas.microsoft.com/office/drawing/2014/main" id="{E87C489E-C183-1F71-39A8-CE91847766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3" name="Oval 4522">
                <a:extLst>
                  <a:ext uri="{FF2B5EF4-FFF2-40B4-BE49-F238E27FC236}">
                    <a16:creationId xmlns:a16="http://schemas.microsoft.com/office/drawing/2014/main" id="{A6DF53DE-38D5-C15D-D381-81304C4D20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4" name="Oval 4523">
                <a:extLst>
                  <a:ext uri="{FF2B5EF4-FFF2-40B4-BE49-F238E27FC236}">
                    <a16:creationId xmlns:a16="http://schemas.microsoft.com/office/drawing/2014/main" id="{D9AED95A-C8F9-A98E-9AF9-717252C665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5" name="Oval 4524">
                <a:extLst>
                  <a:ext uri="{FF2B5EF4-FFF2-40B4-BE49-F238E27FC236}">
                    <a16:creationId xmlns:a16="http://schemas.microsoft.com/office/drawing/2014/main" id="{726D08DC-040B-22BD-EA86-A8B0CFDCDBE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6" name="Oval 4525">
                <a:extLst>
                  <a:ext uri="{FF2B5EF4-FFF2-40B4-BE49-F238E27FC236}">
                    <a16:creationId xmlns:a16="http://schemas.microsoft.com/office/drawing/2014/main" id="{7E39374B-FFC3-03F8-3EE0-60767134CB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3" name="Group 4482">
              <a:extLst>
                <a:ext uri="{FF2B5EF4-FFF2-40B4-BE49-F238E27FC236}">
                  <a16:creationId xmlns:a16="http://schemas.microsoft.com/office/drawing/2014/main" id="{B53263B8-2D4A-BA06-AA36-D72DD82D87C7}"/>
                </a:ext>
              </a:extLst>
            </p:cNvPr>
            <p:cNvGrpSpPr/>
            <p:nvPr/>
          </p:nvGrpSpPr>
          <p:grpSpPr>
            <a:xfrm>
              <a:off x="1681635" y="578870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05" name="Oval 4504">
                <a:extLst>
                  <a:ext uri="{FF2B5EF4-FFF2-40B4-BE49-F238E27FC236}">
                    <a16:creationId xmlns:a16="http://schemas.microsoft.com/office/drawing/2014/main" id="{AA561A03-F76F-8AD2-D582-91308648D15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6" name="Oval 4505">
                <a:extLst>
                  <a:ext uri="{FF2B5EF4-FFF2-40B4-BE49-F238E27FC236}">
                    <a16:creationId xmlns:a16="http://schemas.microsoft.com/office/drawing/2014/main" id="{F40F158C-7650-D96E-FA51-70372322C6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7" name="Oval 4506">
                <a:extLst>
                  <a:ext uri="{FF2B5EF4-FFF2-40B4-BE49-F238E27FC236}">
                    <a16:creationId xmlns:a16="http://schemas.microsoft.com/office/drawing/2014/main" id="{8D22E4DD-6F66-2A6A-5A67-827EF710BD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8" name="Oval 4507">
                <a:extLst>
                  <a:ext uri="{FF2B5EF4-FFF2-40B4-BE49-F238E27FC236}">
                    <a16:creationId xmlns:a16="http://schemas.microsoft.com/office/drawing/2014/main" id="{D8E10A3C-7F30-CCDB-78AA-C1E1D58EC31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9" name="Oval 4508">
                <a:extLst>
                  <a:ext uri="{FF2B5EF4-FFF2-40B4-BE49-F238E27FC236}">
                    <a16:creationId xmlns:a16="http://schemas.microsoft.com/office/drawing/2014/main" id="{13E81A5D-C8AA-4CFA-170A-589DCCE95E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0" name="Oval 4509">
                <a:extLst>
                  <a:ext uri="{FF2B5EF4-FFF2-40B4-BE49-F238E27FC236}">
                    <a16:creationId xmlns:a16="http://schemas.microsoft.com/office/drawing/2014/main" id="{6A28F2A0-4AC0-141E-7792-BD8618EC6B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1" name="Oval 4510">
                <a:extLst>
                  <a:ext uri="{FF2B5EF4-FFF2-40B4-BE49-F238E27FC236}">
                    <a16:creationId xmlns:a16="http://schemas.microsoft.com/office/drawing/2014/main" id="{7776D5CB-AC50-FA12-DBE5-11E2C15B4D7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2" name="Oval 4511">
                <a:extLst>
                  <a:ext uri="{FF2B5EF4-FFF2-40B4-BE49-F238E27FC236}">
                    <a16:creationId xmlns:a16="http://schemas.microsoft.com/office/drawing/2014/main" id="{155713AE-A9FC-A811-19CB-09D3A7CF61A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3" name="Oval 4512">
                <a:extLst>
                  <a:ext uri="{FF2B5EF4-FFF2-40B4-BE49-F238E27FC236}">
                    <a16:creationId xmlns:a16="http://schemas.microsoft.com/office/drawing/2014/main" id="{D59C5BB2-8780-3483-BC50-5D9868E870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4" name="Oval 4513">
                <a:extLst>
                  <a:ext uri="{FF2B5EF4-FFF2-40B4-BE49-F238E27FC236}">
                    <a16:creationId xmlns:a16="http://schemas.microsoft.com/office/drawing/2014/main" id="{97073BC0-B34C-27C8-9019-6F835C110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5" name="Oval 4514">
                <a:extLst>
                  <a:ext uri="{FF2B5EF4-FFF2-40B4-BE49-F238E27FC236}">
                    <a16:creationId xmlns:a16="http://schemas.microsoft.com/office/drawing/2014/main" id="{DCCAFA22-4FC4-0CA0-AF99-A4FC0A9A80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4" name="Group 4483">
              <a:extLst>
                <a:ext uri="{FF2B5EF4-FFF2-40B4-BE49-F238E27FC236}">
                  <a16:creationId xmlns:a16="http://schemas.microsoft.com/office/drawing/2014/main" id="{3DB5BA66-26D7-32A9-C997-175BB9DA72D7}"/>
                </a:ext>
              </a:extLst>
            </p:cNvPr>
            <p:cNvGrpSpPr/>
            <p:nvPr/>
          </p:nvGrpSpPr>
          <p:grpSpPr>
            <a:xfrm>
              <a:off x="1681635" y="5995172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494" name="Oval 4493">
                <a:extLst>
                  <a:ext uri="{FF2B5EF4-FFF2-40B4-BE49-F238E27FC236}">
                    <a16:creationId xmlns:a16="http://schemas.microsoft.com/office/drawing/2014/main" id="{AF14F70F-1B20-7D8C-6C74-7910A5F7EF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5" name="Oval 4494">
                <a:extLst>
                  <a:ext uri="{FF2B5EF4-FFF2-40B4-BE49-F238E27FC236}">
                    <a16:creationId xmlns:a16="http://schemas.microsoft.com/office/drawing/2014/main" id="{30E4363D-EDB8-D6ED-5DE2-B9AE2D1DA6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6" name="Oval 4495">
                <a:extLst>
                  <a:ext uri="{FF2B5EF4-FFF2-40B4-BE49-F238E27FC236}">
                    <a16:creationId xmlns:a16="http://schemas.microsoft.com/office/drawing/2014/main" id="{00232F62-E68F-4B2D-AC0D-C90864C8497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7" name="Oval 4496">
                <a:extLst>
                  <a:ext uri="{FF2B5EF4-FFF2-40B4-BE49-F238E27FC236}">
                    <a16:creationId xmlns:a16="http://schemas.microsoft.com/office/drawing/2014/main" id="{7110DE27-CFAD-5E1B-06C2-91231F7AF5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8" name="Oval 4497">
                <a:extLst>
                  <a:ext uri="{FF2B5EF4-FFF2-40B4-BE49-F238E27FC236}">
                    <a16:creationId xmlns:a16="http://schemas.microsoft.com/office/drawing/2014/main" id="{8371D3A1-4DD1-DD15-5ECA-D1248D97E0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9" name="Oval 4498">
                <a:extLst>
                  <a:ext uri="{FF2B5EF4-FFF2-40B4-BE49-F238E27FC236}">
                    <a16:creationId xmlns:a16="http://schemas.microsoft.com/office/drawing/2014/main" id="{FBEB4D3E-C3F5-083B-5931-B2FB1B5390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0" name="Oval 4499">
                <a:extLst>
                  <a:ext uri="{FF2B5EF4-FFF2-40B4-BE49-F238E27FC236}">
                    <a16:creationId xmlns:a16="http://schemas.microsoft.com/office/drawing/2014/main" id="{4EE93739-3373-838C-616F-8704BE17C5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1" name="Oval 4500">
                <a:extLst>
                  <a:ext uri="{FF2B5EF4-FFF2-40B4-BE49-F238E27FC236}">
                    <a16:creationId xmlns:a16="http://schemas.microsoft.com/office/drawing/2014/main" id="{DDC9771C-CA02-1397-98B9-BD69E5977E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2" name="Oval 4501">
                <a:extLst>
                  <a:ext uri="{FF2B5EF4-FFF2-40B4-BE49-F238E27FC236}">
                    <a16:creationId xmlns:a16="http://schemas.microsoft.com/office/drawing/2014/main" id="{F51A8A8F-27FD-A1B4-2024-63EF76FC27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3" name="Oval 4502">
                <a:extLst>
                  <a:ext uri="{FF2B5EF4-FFF2-40B4-BE49-F238E27FC236}">
                    <a16:creationId xmlns:a16="http://schemas.microsoft.com/office/drawing/2014/main" id="{2A79DCCD-135F-2C8A-B28B-F7188DD5F0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4" name="Oval 4503">
                <a:extLst>
                  <a:ext uri="{FF2B5EF4-FFF2-40B4-BE49-F238E27FC236}">
                    <a16:creationId xmlns:a16="http://schemas.microsoft.com/office/drawing/2014/main" id="{DE3EAB65-F397-D761-E0B5-B02D273297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4485" name="Oval 4484">
              <a:extLst>
                <a:ext uri="{FF2B5EF4-FFF2-40B4-BE49-F238E27FC236}">
                  <a16:creationId xmlns:a16="http://schemas.microsoft.com/office/drawing/2014/main" id="{A04D8F59-23FD-C767-39C3-ABD060C03B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44712" y="6611061"/>
              <a:ext cx="1634400" cy="16344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86" name="Triangle 4485">
              <a:extLst>
                <a:ext uri="{FF2B5EF4-FFF2-40B4-BE49-F238E27FC236}">
                  <a16:creationId xmlns:a16="http://schemas.microsoft.com/office/drawing/2014/main" id="{447EAC05-880E-B382-45EB-CBCE4FFB69D7}"/>
                </a:ext>
              </a:extLst>
            </p:cNvPr>
            <p:cNvSpPr/>
            <p:nvPr/>
          </p:nvSpPr>
          <p:spPr>
            <a:xfrm>
              <a:off x="2714267" y="6684129"/>
              <a:ext cx="95291" cy="108000"/>
            </a:xfrm>
            <a:prstGeom prst="triangle">
              <a:avLst/>
            </a:prstGeom>
            <a:solidFill>
              <a:schemeClr val="bg1"/>
            </a:solidFill>
            <a:ln w="12700" cap="rnd">
              <a:noFill/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87" name="Oval 4486">
              <a:extLst>
                <a:ext uri="{FF2B5EF4-FFF2-40B4-BE49-F238E27FC236}">
                  <a16:creationId xmlns:a16="http://schemas.microsoft.com/office/drawing/2014/main" id="{BA755EC7-1FAB-9EC2-E7A9-73E8DF3D4D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8912" y="7185261"/>
              <a:ext cx="486000" cy="4860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4488" name="Group 4487">
              <a:extLst>
                <a:ext uri="{FF2B5EF4-FFF2-40B4-BE49-F238E27FC236}">
                  <a16:creationId xmlns:a16="http://schemas.microsoft.com/office/drawing/2014/main" id="{623E7467-7ABA-5101-1C3E-58C9D7695E27}"/>
                </a:ext>
              </a:extLst>
            </p:cNvPr>
            <p:cNvGrpSpPr/>
            <p:nvPr/>
          </p:nvGrpSpPr>
          <p:grpSpPr>
            <a:xfrm rot="1200000">
              <a:off x="2734912" y="7287608"/>
              <a:ext cx="54000" cy="276250"/>
              <a:chOff x="2739215" y="7414010"/>
              <a:chExt cx="54000" cy="276250"/>
            </a:xfrm>
            <a:noFill/>
          </p:grpSpPr>
          <p:sp>
            <p:nvSpPr>
              <p:cNvPr id="4492" name="Oval 4491">
                <a:extLst>
                  <a:ext uri="{FF2B5EF4-FFF2-40B4-BE49-F238E27FC236}">
                    <a16:creationId xmlns:a16="http://schemas.microsoft.com/office/drawing/2014/main" id="{F5D1D840-60BF-AD34-B0AF-8A587743E1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414010"/>
                <a:ext cx="54000" cy="54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 dirty="0"/>
              </a:p>
            </p:txBody>
          </p:sp>
          <p:sp>
            <p:nvSpPr>
              <p:cNvPr id="4493" name="Oval 4492">
                <a:extLst>
                  <a:ext uri="{FF2B5EF4-FFF2-40B4-BE49-F238E27FC236}">
                    <a16:creationId xmlns:a16="http://schemas.microsoft.com/office/drawing/2014/main" id="{04FC4C40-6CB3-C0CD-5E4C-97C32C0F44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636260"/>
                <a:ext cx="54000" cy="54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4489" name="Rounded Rectangle 4488">
              <a:extLst>
                <a:ext uri="{FF2B5EF4-FFF2-40B4-BE49-F238E27FC236}">
                  <a16:creationId xmlns:a16="http://schemas.microsoft.com/office/drawing/2014/main" id="{9F54F861-BFD0-2C20-C430-2F0B0F4A453A}"/>
                </a:ext>
              </a:extLst>
            </p:cNvPr>
            <p:cNvSpPr/>
            <p:nvPr/>
          </p:nvSpPr>
          <p:spPr>
            <a:xfrm rot="18000000">
              <a:off x="3294407" y="7626692"/>
              <a:ext cx="45719" cy="244405"/>
            </a:xfrm>
            <a:prstGeom prst="roundRect">
              <a:avLst>
                <a:gd name="adj" fmla="val 50000"/>
              </a:avLst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90" name="Rounded Rectangle 4489">
              <a:extLst>
                <a:ext uri="{FF2B5EF4-FFF2-40B4-BE49-F238E27FC236}">
                  <a16:creationId xmlns:a16="http://schemas.microsoft.com/office/drawing/2014/main" id="{94612BBD-2E8B-CF2D-F0D8-D7B83BD6FB4C}"/>
                </a:ext>
              </a:extLst>
            </p:cNvPr>
            <p:cNvSpPr/>
            <p:nvPr/>
          </p:nvSpPr>
          <p:spPr>
            <a:xfrm rot="3587163">
              <a:off x="2184900" y="7628763"/>
              <a:ext cx="45719" cy="244405"/>
            </a:xfrm>
            <a:prstGeom prst="roundRect">
              <a:avLst>
                <a:gd name="adj" fmla="val 50000"/>
              </a:avLst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91" name="TextBox 4490">
              <a:extLst>
                <a:ext uri="{FF2B5EF4-FFF2-40B4-BE49-F238E27FC236}">
                  <a16:creationId xmlns:a16="http://schemas.microsoft.com/office/drawing/2014/main" id="{BA41BA68-41FA-D5DC-D94C-1A1D324C49E5}"/>
                </a:ext>
              </a:extLst>
            </p:cNvPr>
            <p:cNvSpPr txBox="1"/>
            <p:nvPr/>
          </p:nvSpPr>
          <p:spPr>
            <a:xfrm>
              <a:off x="2695236" y="6409123"/>
              <a:ext cx="1365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RU" sz="800" dirty="0">
                  <a:solidFill>
                    <a:schemeClr val="bg1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0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82EBD35-A8DD-BA84-318F-C7A346DCFF24}"/>
              </a:ext>
            </a:extLst>
          </p:cNvPr>
          <p:cNvSpPr txBox="1"/>
          <p:nvPr/>
        </p:nvSpPr>
        <p:spPr>
          <a:xfrm>
            <a:off x="326985" y="382979"/>
            <a:ext cx="44053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FF611B"/>
                </a:solidFill>
                <a:latin typeface="Manrope Medium" pitchFamily="2" charset="0"/>
              </a:rPr>
              <a:t>Хороший дизайн — инновационный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30E023-6CA6-FF56-600E-4CBAD5F97C2A}"/>
              </a:ext>
            </a:extLst>
          </p:cNvPr>
          <p:cNvSpPr txBox="1"/>
          <p:nvPr/>
        </p:nvSpPr>
        <p:spPr>
          <a:xfrm>
            <a:off x="326985" y="885877"/>
            <a:ext cx="37516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000" i="0">
                <a:effectLst/>
                <a:latin typeface="Inter" panose="02000503000000020004" pitchFamily="2" charset="0"/>
                <a:ea typeface="Inter" panose="02000503000000020004" pitchFamily="2" charset="0"/>
              </a:defRPr>
            </a:lvl1pPr>
          </a:lstStyle>
          <a:p>
            <a:r>
              <a:rPr lang="ru-RU" sz="3000" dirty="0">
                <a:solidFill>
                  <a:srgbClr val="313131"/>
                </a:solidFill>
                <a:latin typeface="Manrope Medium" pitchFamily="2" charset="0"/>
              </a:rPr>
              <a:t>Т3, карманный радиоприемник</a:t>
            </a:r>
            <a:endParaRPr lang="en-RU" sz="3000" dirty="0">
              <a:solidFill>
                <a:srgbClr val="313131"/>
              </a:solidFill>
              <a:latin typeface="Manrope Medium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6CEFA1-90C1-0E55-8C9A-40C771C21A73}"/>
              </a:ext>
            </a:extLst>
          </p:cNvPr>
          <p:cNvSpPr txBox="1"/>
          <p:nvPr/>
        </p:nvSpPr>
        <p:spPr>
          <a:xfrm>
            <a:off x="1244150" y="1970990"/>
            <a:ext cx="3488188" cy="148406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000" i="0">
                <a:effectLst/>
                <a:latin typeface="Inter" panose="02000503000000020004" pitchFamily="2" charset="0"/>
                <a:ea typeface="Inter" panose="02000503000000020004" pitchFamily="2" charset="0"/>
              </a:defRPr>
            </a:lvl1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sz="1200" dirty="0">
                <a:solidFill>
                  <a:srgbClr val="313131"/>
                </a:solidFill>
                <a:latin typeface="Manrope" pitchFamily="2" charset="0"/>
              </a:rPr>
              <a:t>Braun T3 — </a:t>
            </a:r>
            <a:r>
              <a:rPr lang="ru-RU" sz="1200" dirty="0">
                <a:solidFill>
                  <a:srgbClr val="313131"/>
                </a:solidFill>
                <a:latin typeface="Manrope" pitchFamily="2" charset="0"/>
              </a:rPr>
              <a:t>это культовый радиоприемник, созданный в 1958 году под руководством легендарного дизайнера Дитера Рамса.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1200" dirty="0">
                <a:solidFill>
                  <a:srgbClr val="313131"/>
                </a:solidFill>
                <a:latin typeface="Manrope" pitchFamily="2" charset="0"/>
              </a:rPr>
              <a:t>Т3 является воплощением принципов минимализма и функциональности, характерных для школы Баухауса.</a:t>
            </a:r>
            <a:endParaRPr lang="en-RU" sz="1200" dirty="0">
              <a:solidFill>
                <a:srgbClr val="313131"/>
              </a:solidFill>
              <a:latin typeface="Manrope" pitchFamily="2" charset="0"/>
            </a:endParaRPr>
          </a:p>
        </p:txBody>
      </p:sp>
      <p:sp>
        <p:nvSpPr>
          <p:cNvPr id="4448" name="TextBox 4447">
            <a:extLst>
              <a:ext uri="{FF2B5EF4-FFF2-40B4-BE49-F238E27FC236}">
                <a16:creationId xmlns:a16="http://schemas.microsoft.com/office/drawing/2014/main" id="{697C8FB0-1D67-E761-2C4B-75EC0996EFF5}"/>
              </a:ext>
            </a:extLst>
          </p:cNvPr>
          <p:cNvSpPr txBox="1"/>
          <p:nvPr/>
        </p:nvSpPr>
        <p:spPr>
          <a:xfrm>
            <a:off x="326986" y="3585290"/>
            <a:ext cx="1020802" cy="6339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Braun </a:t>
            </a:r>
            <a:br>
              <a:rPr lang="en-GB" sz="1000" dirty="0">
                <a:solidFill>
                  <a:srgbClr val="FF611B"/>
                </a:solidFill>
                <a:latin typeface="Manrope Medium" pitchFamily="2" charset="0"/>
              </a:rPr>
            </a:br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T3 radio,</a:t>
            </a:r>
          </a:p>
          <a:p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1958</a:t>
            </a:r>
          </a:p>
        </p:txBody>
      </p:sp>
      <p:grpSp>
        <p:nvGrpSpPr>
          <p:cNvPr id="4615" name="Group 4614">
            <a:extLst>
              <a:ext uri="{FF2B5EF4-FFF2-40B4-BE49-F238E27FC236}">
                <a16:creationId xmlns:a16="http://schemas.microsoft.com/office/drawing/2014/main" id="{49D8AE4A-B743-FDFB-EE5A-0B1A470284F8}"/>
              </a:ext>
            </a:extLst>
          </p:cNvPr>
          <p:cNvGrpSpPr/>
          <p:nvPr/>
        </p:nvGrpSpPr>
        <p:grpSpPr>
          <a:xfrm>
            <a:off x="1347788" y="3630557"/>
            <a:ext cx="2818576" cy="5130464"/>
            <a:chOff x="1347788" y="5788709"/>
            <a:chExt cx="2818576" cy="5130464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F2B5A56-930E-ECA4-4FC2-12AC7F7745D9}"/>
                </a:ext>
              </a:extLst>
            </p:cNvPr>
            <p:cNvSpPr/>
            <p:nvPr/>
          </p:nvSpPr>
          <p:spPr>
            <a:xfrm>
              <a:off x="1347788" y="5788709"/>
              <a:ext cx="2818576" cy="5130464"/>
            </a:xfrm>
            <a:prstGeom prst="roundRect">
              <a:avLst>
                <a:gd name="adj" fmla="val 3290"/>
              </a:avLst>
            </a:prstGeom>
            <a:gradFill>
              <a:gsLst>
                <a:gs pos="0">
                  <a:srgbClr val="F7F7F7"/>
                </a:gs>
                <a:gs pos="100000">
                  <a:srgbClr val="F7F7F7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t" rotWithShape="0">
                <a:srgbClr val="5C5C5C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D78C9D3-AE49-EB24-9434-FD1B85330DB1}"/>
                </a:ext>
              </a:extLst>
            </p:cNvPr>
            <p:cNvSpPr/>
            <p:nvPr/>
          </p:nvSpPr>
          <p:spPr>
            <a:xfrm>
              <a:off x="1347788" y="5788709"/>
              <a:ext cx="2818576" cy="5130464"/>
            </a:xfrm>
            <a:prstGeom prst="roundRect">
              <a:avLst>
                <a:gd name="adj" fmla="val 3290"/>
              </a:avLst>
            </a:prstGeom>
            <a:solidFill>
              <a:srgbClr val="F7F7F7">
                <a:alpha val="19719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88900">
              <a:bevelT/>
              <a:bevelB/>
              <a:extrusionClr>
                <a:schemeClr val="bg1">
                  <a:lumMod val="50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616" name="Group 4615">
            <a:extLst>
              <a:ext uri="{FF2B5EF4-FFF2-40B4-BE49-F238E27FC236}">
                <a16:creationId xmlns:a16="http://schemas.microsoft.com/office/drawing/2014/main" id="{894EB8F3-363C-46CE-F68C-22407FC36406}"/>
              </a:ext>
            </a:extLst>
          </p:cNvPr>
          <p:cNvGrpSpPr/>
          <p:nvPr/>
        </p:nvGrpSpPr>
        <p:grpSpPr>
          <a:xfrm>
            <a:off x="1681635" y="3930551"/>
            <a:ext cx="2150260" cy="2168650"/>
            <a:chOff x="1681635" y="3930551"/>
            <a:chExt cx="2150260" cy="216865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B7E04B9-9549-1C17-80BA-477BE4B7A6D1}"/>
                </a:ext>
              </a:extLst>
            </p:cNvPr>
            <p:cNvGrpSpPr/>
            <p:nvPr/>
          </p:nvGrpSpPr>
          <p:grpSpPr>
            <a:xfrm>
              <a:off x="1681635" y="393055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B055C5B-3338-2890-7D78-D767C926DE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C9C5240-BEAE-8251-AC1E-C42771A49E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3D577FD-1724-291C-DF76-9C54302631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AFD7BC0-3854-1201-F174-3804ACFEF6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061C123-99CD-BED4-EE3D-D8AB0CBE5A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381560C8-2C31-F627-475D-7EC5012FC6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B91DE76-77BB-27BA-B86A-D293D4E97D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E739A76F-5CB8-C53D-9405-1E19A51063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C31D50E-706A-50F4-96E8-E0862C0228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2D0F87A-67E7-64A2-B93F-835E2FF85A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36F3F35A-A163-CF2A-EA28-EA48FB1FC6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8724088-716A-F6DB-6106-7EC4C1CE61FC}"/>
                </a:ext>
              </a:extLst>
            </p:cNvPr>
            <p:cNvGrpSpPr/>
            <p:nvPr/>
          </p:nvGrpSpPr>
          <p:grpSpPr>
            <a:xfrm>
              <a:off x="1681635" y="413701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44A3F2C-6AE2-32F5-3DE7-6D44D1B787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5342052-1998-34DE-DC3D-1ECC9E8796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70EEA04-0F02-B747-886E-BA2A66F4A4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E58DED4-7D01-FDCC-6FF7-AF4961DE72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ED0DBD55-4893-D508-55DC-85D0631445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8F7E4454-F67B-0F9C-CB82-2668543FE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BEF90A2-7F0D-372B-956A-D31030E5312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A94D75A-1B75-78C7-ECFB-C55F54238D2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9EF8FB74-BC21-4045-C10B-78898B3F8B7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7BF862BB-FD48-96C3-7B57-F6BBEF05F9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09D653F-1052-E65B-7651-AD907A2E36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38AEC94-547C-3CE2-3DC3-C03A48426A52}"/>
                </a:ext>
              </a:extLst>
            </p:cNvPr>
            <p:cNvGrpSpPr/>
            <p:nvPr/>
          </p:nvGrpSpPr>
          <p:grpSpPr>
            <a:xfrm>
              <a:off x="1681635" y="434347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2715DAE-376D-A74E-3FF8-B603494FA47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97808AB0-BFEF-6D9E-271A-650850F3A7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4D36F30-4A76-C547-DC7D-C6DC97AD09E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EF5AC69-F5D1-E59D-1E44-7982BE0EEE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3995FE82-F9F3-5A8B-1518-E7A8D4F0F5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196108B-BCFD-E2B3-F29B-051B3F841D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D16E4A4-ADBF-63F4-7A33-28AA30EC9A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609DB88-6423-4DEE-6BA8-E3BAFAF16B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7E84E5F-746B-471E-A429-4F91DE8FE0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574B8B91-0844-95C2-70A1-813C7AABDD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12749CA-0DE5-50D1-BFBE-F08F146E66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B0E98C9-AF31-5D26-4A0A-521C0B121AF6}"/>
                </a:ext>
              </a:extLst>
            </p:cNvPr>
            <p:cNvGrpSpPr/>
            <p:nvPr/>
          </p:nvGrpSpPr>
          <p:grpSpPr>
            <a:xfrm>
              <a:off x="1681635" y="454993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B69556F-FEDD-9C7D-46CF-BF3287C865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749EC554-D08F-6273-A777-9D6FD0D915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2D2D6D96-6282-C327-616A-9418614CE36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8BE6A976-8A2B-9C04-2DA6-84F5C18B817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0" name="Oval 4159">
                <a:extLst>
                  <a:ext uri="{FF2B5EF4-FFF2-40B4-BE49-F238E27FC236}">
                    <a16:creationId xmlns:a16="http://schemas.microsoft.com/office/drawing/2014/main" id="{D68552DD-18D2-2E0E-EE19-B5B70978B6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1" name="Oval 4160">
                <a:extLst>
                  <a:ext uri="{FF2B5EF4-FFF2-40B4-BE49-F238E27FC236}">
                    <a16:creationId xmlns:a16="http://schemas.microsoft.com/office/drawing/2014/main" id="{C2F12A27-3B6C-C7F0-C720-C3ECBE093A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2" name="Oval 4161">
                <a:extLst>
                  <a:ext uri="{FF2B5EF4-FFF2-40B4-BE49-F238E27FC236}">
                    <a16:creationId xmlns:a16="http://schemas.microsoft.com/office/drawing/2014/main" id="{FF1F310C-F27C-FCBD-4997-567A91848B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3" name="Oval 4162">
                <a:extLst>
                  <a:ext uri="{FF2B5EF4-FFF2-40B4-BE49-F238E27FC236}">
                    <a16:creationId xmlns:a16="http://schemas.microsoft.com/office/drawing/2014/main" id="{B916CA75-2C41-9039-137E-9D92BFC0535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4" name="Oval 4163">
                <a:extLst>
                  <a:ext uri="{FF2B5EF4-FFF2-40B4-BE49-F238E27FC236}">
                    <a16:creationId xmlns:a16="http://schemas.microsoft.com/office/drawing/2014/main" id="{8745ABA5-558E-635A-0D90-F6A1CD41D5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5" name="Oval 4164">
                <a:extLst>
                  <a:ext uri="{FF2B5EF4-FFF2-40B4-BE49-F238E27FC236}">
                    <a16:creationId xmlns:a16="http://schemas.microsoft.com/office/drawing/2014/main" id="{D459385E-75C0-913A-3CEC-10E573C035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6" name="Oval 4165">
                <a:extLst>
                  <a:ext uri="{FF2B5EF4-FFF2-40B4-BE49-F238E27FC236}">
                    <a16:creationId xmlns:a16="http://schemas.microsoft.com/office/drawing/2014/main" id="{11870BC8-1F3B-D614-69D4-0ACB48D723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167" name="Group 4166">
              <a:extLst>
                <a:ext uri="{FF2B5EF4-FFF2-40B4-BE49-F238E27FC236}">
                  <a16:creationId xmlns:a16="http://schemas.microsoft.com/office/drawing/2014/main" id="{10B53606-BFE0-631A-5735-806F479E5D5E}"/>
                </a:ext>
              </a:extLst>
            </p:cNvPr>
            <p:cNvGrpSpPr/>
            <p:nvPr/>
          </p:nvGrpSpPr>
          <p:grpSpPr>
            <a:xfrm>
              <a:off x="1681635" y="475639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168" name="Oval 4167">
                <a:extLst>
                  <a:ext uri="{FF2B5EF4-FFF2-40B4-BE49-F238E27FC236}">
                    <a16:creationId xmlns:a16="http://schemas.microsoft.com/office/drawing/2014/main" id="{C9332852-528A-513B-B03E-8ACDC45303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9" name="Oval 4168">
                <a:extLst>
                  <a:ext uri="{FF2B5EF4-FFF2-40B4-BE49-F238E27FC236}">
                    <a16:creationId xmlns:a16="http://schemas.microsoft.com/office/drawing/2014/main" id="{7A1EE8D7-29D8-A845-9091-8A5DE6B29EF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0" name="Oval 4169">
                <a:extLst>
                  <a:ext uri="{FF2B5EF4-FFF2-40B4-BE49-F238E27FC236}">
                    <a16:creationId xmlns:a16="http://schemas.microsoft.com/office/drawing/2014/main" id="{C5735C11-2DA0-E4E1-469D-A1F38CE726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1" name="Oval 4170">
                <a:extLst>
                  <a:ext uri="{FF2B5EF4-FFF2-40B4-BE49-F238E27FC236}">
                    <a16:creationId xmlns:a16="http://schemas.microsoft.com/office/drawing/2014/main" id="{78F95F47-FF5C-651E-27C7-41492900A6F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2" name="Oval 4171">
                <a:extLst>
                  <a:ext uri="{FF2B5EF4-FFF2-40B4-BE49-F238E27FC236}">
                    <a16:creationId xmlns:a16="http://schemas.microsoft.com/office/drawing/2014/main" id="{C732102A-0ECF-7395-149A-D0CEAAEF9E7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3" name="Oval 4172">
                <a:extLst>
                  <a:ext uri="{FF2B5EF4-FFF2-40B4-BE49-F238E27FC236}">
                    <a16:creationId xmlns:a16="http://schemas.microsoft.com/office/drawing/2014/main" id="{B84176AE-625C-FE51-3D3E-534E0F0B95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4" name="Oval 4173">
                <a:extLst>
                  <a:ext uri="{FF2B5EF4-FFF2-40B4-BE49-F238E27FC236}">
                    <a16:creationId xmlns:a16="http://schemas.microsoft.com/office/drawing/2014/main" id="{CCAB2E63-1DDC-6133-603E-8682D12FE6C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5" name="Oval 4174">
                <a:extLst>
                  <a:ext uri="{FF2B5EF4-FFF2-40B4-BE49-F238E27FC236}">
                    <a16:creationId xmlns:a16="http://schemas.microsoft.com/office/drawing/2014/main" id="{825E656F-0239-8D36-5649-E6F02DD063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6" name="Oval 4175">
                <a:extLst>
                  <a:ext uri="{FF2B5EF4-FFF2-40B4-BE49-F238E27FC236}">
                    <a16:creationId xmlns:a16="http://schemas.microsoft.com/office/drawing/2014/main" id="{C2B63671-4021-E35F-EFE6-25D460876F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7" name="Oval 4176">
                <a:extLst>
                  <a:ext uri="{FF2B5EF4-FFF2-40B4-BE49-F238E27FC236}">
                    <a16:creationId xmlns:a16="http://schemas.microsoft.com/office/drawing/2014/main" id="{BB85A4A7-9467-8CF2-B1F5-63F43E0004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9" name="Oval 4178">
                <a:extLst>
                  <a:ext uri="{FF2B5EF4-FFF2-40B4-BE49-F238E27FC236}">
                    <a16:creationId xmlns:a16="http://schemas.microsoft.com/office/drawing/2014/main" id="{01900F90-88F0-3F33-0A4B-38058FEF4C2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180" name="Group 4179">
              <a:extLst>
                <a:ext uri="{FF2B5EF4-FFF2-40B4-BE49-F238E27FC236}">
                  <a16:creationId xmlns:a16="http://schemas.microsoft.com/office/drawing/2014/main" id="{60BFBD3E-95FF-6348-1C54-E2A536B29F11}"/>
                </a:ext>
              </a:extLst>
            </p:cNvPr>
            <p:cNvGrpSpPr/>
            <p:nvPr/>
          </p:nvGrpSpPr>
          <p:grpSpPr>
            <a:xfrm>
              <a:off x="1681635" y="496286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181" name="Oval 4180">
                <a:extLst>
                  <a:ext uri="{FF2B5EF4-FFF2-40B4-BE49-F238E27FC236}">
                    <a16:creationId xmlns:a16="http://schemas.microsoft.com/office/drawing/2014/main" id="{044D93EE-AD5C-743A-CA50-9600C6980D4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2" name="Oval 4181">
                <a:extLst>
                  <a:ext uri="{FF2B5EF4-FFF2-40B4-BE49-F238E27FC236}">
                    <a16:creationId xmlns:a16="http://schemas.microsoft.com/office/drawing/2014/main" id="{5DF9EE5D-7216-DD8D-53CB-FB49F471F0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3" name="Oval 4182">
                <a:extLst>
                  <a:ext uri="{FF2B5EF4-FFF2-40B4-BE49-F238E27FC236}">
                    <a16:creationId xmlns:a16="http://schemas.microsoft.com/office/drawing/2014/main" id="{C10DAC7D-9314-C228-8BED-E7904B0A63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4" name="Oval 4183">
                <a:extLst>
                  <a:ext uri="{FF2B5EF4-FFF2-40B4-BE49-F238E27FC236}">
                    <a16:creationId xmlns:a16="http://schemas.microsoft.com/office/drawing/2014/main" id="{6117FAAB-111F-7D8B-E6A6-0912EFBD84C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5" name="Oval 4184">
                <a:extLst>
                  <a:ext uri="{FF2B5EF4-FFF2-40B4-BE49-F238E27FC236}">
                    <a16:creationId xmlns:a16="http://schemas.microsoft.com/office/drawing/2014/main" id="{1A2E6582-5BE1-B397-B0FC-9F1ED1D72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6" name="Oval 4185">
                <a:extLst>
                  <a:ext uri="{FF2B5EF4-FFF2-40B4-BE49-F238E27FC236}">
                    <a16:creationId xmlns:a16="http://schemas.microsoft.com/office/drawing/2014/main" id="{C6F12C37-929C-39A1-6FEE-DBC588EA168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7" name="Oval 4186">
                <a:extLst>
                  <a:ext uri="{FF2B5EF4-FFF2-40B4-BE49-F238E27FC236}">
                    <a16:creationId xmlns:a16="http://schemas.microsoft.com/office/drawing/2014/main" id="{B1B85170-4F54-BD41-4143-F22E163512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8" name="Oval 4187">
                <a:extLst>
                  <a:ext uri="{FF2B5EF4-FFF2-40B4-BE49-F238E27FC236}">
                    <a16:creationId xmlns:a16="http://schemas.microsoft.com/office/drawing/2014/main" id="{D7AADA12-3479-C228-F40C-E9DD523A7A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9" name="Oval 4188">
                <a:extLst>
                  <a:ext uri="{FF2B5EF4-FFF2-40B4-BE49-F238E27FC236}">
                    <a16:creationId xmlns:a16="http://schemas.microsoft.com/office/drawing/2014/main" id="{0175E60A-4938-A30A-F2B8-08931FAB0E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0" name="Oval 4189">
                <a:extLst>
                  <a:ext uri="{FF2B5EF4-FFF2-40B4-BE49-F238E27FC236}">
                    <a16:creationId xmlns:a16="http://schemas.microsoft.com/office/drawing/2014/main" id="{043713AF-46BD-B9FB-A2C4-8B3E6DC14E1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1" name="Oval 4190">
                <a:extLst>
                  <a:ext uri="{FF2B5EF4-FFF2-40B4-BE49-F238E27FC236}">
                    <a16:creationId xmlns:a16="http://schemas.microsoft.com/office/drawing/2014/main" id="{81423EE8-53DD-AEA3-FAD0-F3F8AD0A33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192" name="Group 4191">
              <a:extLst>
                <a:ext uri="{FF2B5EF4-FFF2-40B4-BE49-F238E27FC236}">
                  <a16:creationId xmlns:a16="http://schemas.microsoft.com/office/drawing/2014/main" id="{9DDC1E3D-98A8-F0BF-D596-29BB004C94F9}"/>
                </a:ext>
              </a:extLst>
            </p:cNvPr>
            <p:cNvGrpSpPr/>
            <p:nvPr/>
          </p:nvGrpSpPr>
          <p:grpSpPr>
            <a:xfrm>
              <a:off x="1681635" y="516932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193" name="Oval 4192">
                <a:extLst>
                  <a:ext uri="{FF2B5EF4-FFF2-40B4-BE49-F238E27FC236}">
                    <a16:creationId xmlns:a16="http://schemas.microsoft.com/office/drawing/2014/main" id="{D912EE42-0C1E-3167-F85E-7DD45A18C7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4" name="Oval 4193">
                <a:extLst>
                  <a:ext uri="{FF2B5EF4-FFF2-40B4-BE49-F238E27FC236}">
                    <a16:creationId xmlns:a16="http://schemas.microsoft.com/office/drawing/2014/main" id="{7A659B9C-B4CD-F267-A4A5-CFCDD6A48C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5" name="Oval 4194">
                <a:extLst>
                  <a:ext uri="{FF2B5EF4-FFF2-40B4-BE49-F238E27FC236}">
                    <a16:creationId xmlns:a16="http://schemas.microsoft.com/office/drawing/2014/main" id="{0A1C48F8-133B-14C3-B474-1BFF3B6710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6" name="Oval 4195">
                <a:extLst>
                  <a:ext uri="{FF2B5EF4-FFF2-40B4-BE49-F238E27FC236}">
                    <a16:creationId xmlns:a16="http://schemas.microsoft.com/office/drawing/2014/main" id="{9591ACF3-CA10-146F-F099-C6389E4EED9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7" name="Oval 4196">
                <a:extLst>
                  <a:ext uri="{FF2B5EF4-FFF2-40B4-BE49-F238E27FC236}">
                    <a16:creationId xmlns:a16="http://schemas.microsoft.com/office/drawing/2014/main" id="{1FF013BE-344F-6586-64CA-4EC0AB0969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8" name="Oval 4197">
                <a:extLst>
                  <a:ext uri="{FF2B5EF4-FFF2-40B4-BE49-F238E27FC236}">
                    <a16:creationId xmlns:a16="http://schemas.microsoft.com/office/drawing/2014/main" id="{A09B8E48-800A-F5FC-DEBF-46056C4DEE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9" name="Oval 4198">
                <a:extLst>
                  <a:ext uri="{FF2B5EF4-FFF2-40B4-BE49-F238E27FC236}">
                    <a16:creationId xmlns:a16="http://schemas.microsoft.com/office/drawing/2014/main" id="{AD6BF61B-3F86-119E-02E4-0D0B098EB80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0" name="Oval 4199">
                <a:extLst>
                  <a:ext uri="{FF2B5EF4-FFF2-40B4-BE49-F238E27FC236}">
                    <a16:creationId xmlns:a16="http://schemas.microsoft.com/office/drawing/2014/main" id="{99DBA849-D180-A04F-F140-8EFB7C66641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1" name="Oval 4200">
                <a:extLst>
                  <a:ext uri="{FF2B5EF4-FFF2-40B4-BE49-F238E27FC236}">
                    <a16:creationId xmlns:a16="http://schemas.microsoft.com/office/drawing/2014/main" id="{A06A86F9-1D6A-1B21-C036-60FE67EC28E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2" name="Oval 4201">
                <a:extLst>
                  <a:ext uri="{FF2B5EF4-FFF2-40B4-BE49-F238E27FC236}">
                    <a16:creationId xmlns:a16="http://schemas.microsoft.com/office/drawing/2014/main" id="{555A9386-7ACB-961F-F4DC-FC1BD65D40E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3" name="Oval 4202">
                <a:extLst>
                  <a:ext uri="{FF2B5EF4-FFF2-40B4-BE49-F238E27FC236}">
                    <a16:creationId xmlns:a16="http://schemas.microsoft.com/office/drawing/2014/main" id="{4A14AF9E-41F7-84B3-55B1-BBCD450180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204" name="Group 4203">
              <a:extLst>
                <a:ext uri="{FF2B5EF4-FFF2-40B4-BE49-F238E27FC236}">
                  <a16:creationId xmlns:a16="http://schemas.microsoft.com/office/drawing/2014/main" id="{6EF82AC1-C9BD-1F83-87BF-91DF65E0C44B}"/>
                </a:ext>
              </a:extLst>
            </p:cNvPr>
            <p:cNvGrpSpPr/>
            <p:nvPr/>
          </p:nvGrpSpPr>
          <p:grpSpPr>
            <a:xfrm>
              <a:off x="1681635" y="537578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205" name="Oval 4204">
                <a:extLst>
                  <a:ext uri="{FF2B5EF4-FFF2-40B4-BE49-F238E27FC236}">
                    <a16:creationId xmlns:a16="http://schemas.microsoft.com/office/drawing/2014/main" id="{DDEAD17C-AC78-80F6-3E6E-CC17C878AF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6" name="Oval 4205">
                <a:extLst>
                  <a:ext uri="{FF2B5EF4-FFF2-40B4-BE49-F238E27FC236}">
                    <a16:creationId xmlns:a16="http://schemas.microsoft.com/office/drawing/2014/main" id="{9889F7E7-A109-A0E0-9287-7D9BF5D5256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7" name="Oval 4206">
                <a:extLst>
                  <a:ext uri="{FF2B5EF4-FFF2-40B4-BE49-F238E27FC236}">
                    <a16:creationId xmlns:a16="http://schemas.microsoft.com/office/drawing/2014/main" id="{E29026D2-C626-0323-29F8-F811AD25A6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8" name="Oval 4207">
                <a:extLst>
                  <a:ext uri="{FF2B5EF4-FFF2-40B4-BE49-F238E27FC236}">
                    <a16:creationId xmlns:a16="http://schemas.microsoft.com/office/drawing/2014/main" id="{8FA2C055-5DA5-40CC-2D75-319952F6F8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9" name="Oval 4208">
                <a:extLst>
                  <a:ext uri="{FF2B5EF4-FFF2-40B4-BE49-F238E27FC236}">
                    <a16:creationId xmlns:a16="http://schemas.microsoft.com/office/drawing/2014/main" id="{20AEDB97-CEAE-B933-50DF-C7C4097162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0" name="Oval 4209">
                <a:extLst>
                  <a:ext uri="{FF2B5EF4-FFF2-40B4-BE49-F238E27FC236}">
                    <a16:creationId xmlns:a16="http://schemas.microsoft.com/office/drawing/2014/main" id="{58EA6890-6DF5-DCCF-22BE-0D4CE99286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1" name="Oval 4210">
                <a:extLst>
                  <a:ext uri="{FF2B5EF4-FFF2-40B4-BE49-F238E27FC236}">
                    <a16:creationId xmlns:a16="http://schemas.microsoft.com/office/drawing/2014/main" id="{428C2B93-A806-A59A-7307-5CF1EE206F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2" name="Oval 4211">
                <a:extLst>
                  <a:ext uri="{FF2B5EF4-FFF2-40B4-BE49-F238E27FC236}">
                    <a16:creationId xmlns:a16="http://schemas.microsoft.com/office/drawing/2014/main" id="{22C3B6B3-20C6-B037-E668-9149E005CFC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3" name="Oval 4212">
                <a:extLst>
                  <a:ext uri="{FF2B5EF4-FFF2-40B4-BE49-F238E27FC236}">
                    <a16:creationId xmlns:a16="http://schemas.microsoft.com/office/drawing/2014/main" id="{06054317-ABC0-DA5E-7826-FA86FC754B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4" name="Oval 4213">
                <a:extLst>
                  <a:ext uri="{FF2B5EF4-FFF2-40B4-BE49-F238E27FC236}">
                    <a16:creationId xmlns:a16="http://schemas.microsoft.com/office/drawing/2014/main" id="{A5AA14B5-1B9B-17EB-6402-EC2667B96F2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5" name="Oval 4214">
                <a:extLst>
                  <a:ext uri="{FF2B5EF4-FFF2-40B4-BE49-F238E27FC236}">
                    <a16:creationId xmlns:a16="http://schemas.microsoft.com/office/drawing/2014/main" id="{C2497FB6-4D02-C8F8-6D4E-35148607D79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216" name="Group 4215">
              <a:extLst>
                <a:ext uri="{FF2B5EF4-FFF2-40B4-BE49-F238E27FC236}">
                  <a16:creationId xmlns:a16="http://schemas.microsoft.com/office/drawing/2014/main" id="{A1941594-5A12-0916-F3D2-4FF6C17523E4}"/>
                </a:ext>
              </a:extLst>
            </p:cNvPr>
            <p:cNvGrpSpPr/>
            <p:nvPr/>
          </p:nvGrpSpPr>
          <p:grpSpPr>
            <a:xfrm>
              <a:off x="1681635" y="558224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217" name="Oval 4216">
                <a:extLst>
                  <a:ext uri="{FF2B5EF4-FFF2-40B4-BE49-F238E27FC236}">
                    <a16:creationId xmlns:a16="http://schemas.microsoft.com/office/drawing/2014/main" id="{569A33CC-5CA9-9C18-91C9-153BE8E3742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8" name="Oval 4217">
                <a:extLst>
                  <a:ext uri="{FF2B5EF4-FFF2-40B4-BE49-F238E27FC236}">
                    <a16:creationId xmlns:a16="http://schemas.microsoft.com/office/drawing/2014/main" id="{B34F9EA8-C16B-E3F9-3B2E-09B162ADD5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9" name="Oval 4218">
                <a:extLst>
                  <a:ext uri="{FF2B5EF4-FFF2-40B4-BE49-F238E27FC236}">
                    <a16:creationId xmlns:a16="http://schemas.microsoft.com/office/drawing/2014/main" id="{42F845F8-F56D-3EE5-FCCF-4C3E775132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0" name="Oval 4219">
                <a:extLst>
                  <a:ext uri="{FF2B5EF4-FFF2-40B4-BE49-F238E27FC236}">
                    <a16:creationId xmlns:a16="http://schemas.microsoft.com/office/drawing/2014/main" id="{814DF53F-47BA-1523-3A6D-C3848C44AB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1" name="Oval 4220">
                <a:extLst>
                  <a:ext uri="{FF2B5EF4-FFF2-40B4-BE49-F238E27FC236}">
                    <a16:creationId xmlns:a16="http://schemas.microsoft.com/office/drawing/2014/main" id="{3773C490-F102-D254-FBAE-9658570D24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2" name="Oval 4221">
                <a:extLst>
                  <a:ext uri="{FF2B5EF4-FFF2-40B4-BE49-F238E27FC236}">
                    <a16:creationId xmlns:a16="http://schemas.microsoft.com/office/drawing/2014/main" id="{29422F80-673B-0077-19B4-45BAB6BFAB9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3" name="Oval 4222">
                <a:extLst>
                  <a:ext uri="{FF2B5EF4-FFF2-40B4-BE49-F238E27FC236}">
                    <a16:creationId xmlns:a16="http://schemas.microsoft.com/office/drawing/2014/main" id="{99DB4146-7437-C392-913E-A567ED7CE3A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88" name="Oval 4287">
                <a:extLst>
                  <a:ext uri="{FF2B5EF4-FFF2-40B4-BE49-F238E27FC236}">
                    <a16:creationId xmlns:a16="http://schemas.microsoft.com/office/drawing/2014/main" id="{5B733F9B-EA8A-E0AD-4402-D6C6C7A7B2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89" name="Oval 4288">
                <a:extLst>
                  <a:ext uri="{FF2B5EF4-FFF2-40B4-BE49-F238E27FC236}">
                    <a16:creationId xmlns:a16="http://schemas.microsoft.com/office/drawing/2014/main" id="{93C16CF3-5D9C-E83B-D089-285A3E7E00F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0" name="Oval 4289">
                <a:extLst>
                  <a:ext uri="{FF2B5EF4-FFF2-40B4-BE49-F238E27FC236}">
                    <a16:creationId xmlns:a16="http://schemas.microsoft.com/office/drawing/2014/main" id="{DD060C2F-A560-BCA7-CE1F-30D06BBCBCB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1" name="Oval 4290">
                <a:extLst>
                  <a:ext uri="{FF2B5EF4-FFF2-40B4-BE49-F238E27FC236}">
                    <a16:creationId xmlns:a16="http://schemas.microsoft.com/office/drawing/2014/main" id="{DFB63346-B53A-422C-2A1D-6543CAE30D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292" name="Group 4291">
              <a:extLst>
                <a:ext uri="{FF2B5EF4-FFF2-40B4-BE49-F238E27FC236}">
                  <a16:creationId xmlns:a16="http://schemas.microsoft.com/office/drawing/2014/main" id="{919A6DAA-23D9-077C-891F-8B92E7A77C17}"/>
                </a:ext>
              </a:extLst>
            </p:cNvPr>
            <p:cNvGrpSpPr/>
            <p:nvPr/>
          </p:nvGrpSpPr>
          <p:grpSpPr>
            <a:xfrm>
              <a:off x="1681635" y="578870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293" name="Oval 4292">
                <a:extLst>
                  <a:ext uri="{FF2B5EF4-FFF2-40B4-BE49-F238E27FC236}">
                    <a16:creationId xmlns:a16="http://schemas.microsoft.com/office/drawing/2014/main" id="{3DB816AB-B166-DA8E-E068-7FBC9FB4FB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4" name="Oval 4293">
                <a:extLst>
                  <a:ext uri="{FF2B5EF4-FFF2-40B4-BE49-F238E27FC236}">
                    <a16:creationId xmlns:a16="http://schemas.microsoft.com/office/drawing/2014/main" id="{A5D3ED8A-DD2A-24A1-4962-DA7E7FBD6C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5" name="Oval 4294">
                <a:extLst>
                  <a:ext uri="{FF2B5EF4-FFF2-40B4-BE49-F238E27FC236}">
                    <a16:creationId xmlns:a16="http://schemas.microsoft.com/office/drawing/2014/main" id="{F95D4055-24C4-8846-459D-46C345CA290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6" name="Oval 4295">
                <a:extLst>
                  <a:ext uri="{FF2B5EF4-FFF2-40B4-BE49-F238E27FC236}">
                    <a16:creationId xmlns:a16="http://schemas.microsoft.com/office/drawing/2014/main" id="{13E7B440-073B-8406-D9C3-BC9431F8A65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7" name="Oval 4296">
                <a:extLst>
                  <a:ext uri="{FF2B5EF4-FFF2-40B4-BE49-F238E27FC236}">
                    <a16:creationId xmlns:a16="http://schemas.microsoft.com/office/drawing/2014/main" id="{99D1F0E0-1D15-D940-CD6F-78046EC69A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8" name="Oval 4297">
                <a:extLst>
                  <a:ext uri="{FF2B5EF4-FFF2-40B4-BE49-F238E27FC236}">
                    <a16:creationId xmlns:a16="http://schemas.microsoft.com/office/drawing/2014/main" id="{B68E349E-49BD-782B-7DBE-2780085E05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9" name="Oval 4298">
                <a:extLst>
                  <a:ext uri="{FF2B5EF4-FFF2-40B4-BE49-F238E27FC236}">
                    <a16:creationId xmlns:a16="http://schemas.microsoft.com/office/drawing/2014/main" id="{6E03A6D6-28A6-BCBF-E8B4-452BE52FF5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300" name="Oval 4299">
                <a:extLst>
                  <a:ext uri="{FF2B5EF4-FFF2-40B4-BE49-F238E27FC236}">
                    <a16:creationId xmlns:a16="http://schemas.microsoft.com/office/drawing/2014/main" id="{BBB99FBA-1D69-C6AB-89F4-A6541B4D18E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23" name="Oval 4422">
                <a:extLst>
                  <a:ext uri="{FF2B5EF4-FFF2-40B4-BE49-F238E27FC236}">
                    <a16:creationId xmlns:a16="http://schemas.microsoft.com/office/drawing/2014/main" id="{8A2F2A03-EE4C-7D34-8DF7-AD2FD3EB23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28" name="Oval 4427">
                <a:extLst>
                  <a:ext uri="{FF2B5EF4-FFF2-40B4-BE49-F238E27FC236}">
                    <a16:creationId xmlns:a16="http://schemas.microsoft.com/office/drawing/2014/main" id="{964F17D3-93A5-8141-F28C-33F04D0C36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0" name="Oval 4429">
                <a:extLst>
                  <a:ext uri="{FF2B5EF4-FFF2-40B4-BE49-F238E27FC236}">
                    <a16:creationId xmlns:a16="http://schemas.microsoft.com/office/drawing/2014/main" id="{8360D8AE-D2B1-D0FC-D260-0A861EF95B9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31" name="Group 4430">
              <a:extLst>
                <a:ext uri="{FF2B5EF4-FFF2-40B4-BE49-F238E27FC236}">
                  <a16:creationId xmlns:a16="http://schemas.microsoft.com/office/drawing/2014/main" id="{6E0003F9-6FF6-DDEF-62D3-9A5EF5640211}"/>
                </a:ext>
              </a:extLst>
            </p:cNvPr>
            <p:cNvGrpSpPr/>
            <p:nvPr/>
          </p:nvGrpSpPr>
          <p:grpSpPr>
            <a:xfrm>
              <a:off x="1681635" y="5995172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434" name="Oval 4433">
                <a:extLst>
                  <a:ext uri="{FF2B5EF4-FFF2-40B4-BE49-F238E27FC236}">
                    <a16:creationId xmlns:a16="http://schemas.microsoft.com/office/drawing/2014/main" id="{FFDB8C0C-75C9-FBC9-617D-2265FFB213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5" name="Oval 4434">
                <a:extLst>
                  <a:ext uri="{FF2B5EF4-FFF2-40B4-BE49-F238E27FC236}">
                    <a16:creationId xmlns:a16="http://schemas.microsoft.com/office/drawing/2014/main" id="{7809A6C6-91C6-8636-4C7C-53107D4336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9" name="Oval 4438">
                <a:extLst>
                  <a:ext uri="{FF2B5EF4-FFF2-40B4-BE49-F238E27FC236}">
                    <a16:creationId xmlns:a16="http://schemas.microsoft.com/office/drawing/2014/main" id="{79E3B33E-B862-0281-8708-207C808B39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0" name="Oval 4439">
                <a:extLst>
                  <a:ext uri="{FF2B5EF4-FFF2-40B4-BE49-F238E27FC236}">
                    <a16:creationId xmlns:a16="http://schemas.microsoft.com/office/drawing/2014/main" id="{21E2A4D9-182D-3BC2-CBA6-229F3C84209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1" name="Oval 4440">
                <a:extLst>
                  <a:ext uri="{FF2B5EF4-FFF2-40B4-BE49-F238E27FC236}">
                    <a16:creationId xmlns:a16="http://schemas.microsoft.com/office/drawing/2014/main" id="{0C34D388-AFDF-5CDE-8EE1-3111B1259F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7" name="Oval 4446">
                <a:extLst>
                  <a:ext uri="{FF2B5EF4-FFF2-40B4-BE49-F238E27FC236}">
                    <a16:creationId xmlns:a16="http://schemas.microsoft.com/office/drawing/2014/main" id="{8AE746C7-F9A4-0F6F-C63F-B9D1F6BAFA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9" name="Oval 4448">
                <a:extLst>
                  <a:ext uri="{FF2B5EF4-FFF2-40B4-BE49-F238E27FC236}">
                    <a16:creationId xmlns:a16="http://schemas.microsoft.com/office/drawing/2014/main" id="{252F89C7-696E-045F-FB28-F84E2FBB42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0" name="Oval 4449">
                <a:extLst>
                  <a:ext uri="{FF2B5EF4-FFF2-40B4-BE49-F238E27FC236}">
                    <a16:creationId xmlns:a16="http://schemas.microsoft.com/office/drawing/2014/main" id="{96C5B036-D37F-CCBE-991C-0950470BE9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1" name="Oval 4450">
                <a:extLst>
                  <a:ext uri="{FF2B5EF4-FFF2-40B4-BE49-F238E27FC236}">
                    <a16:creationId xmlns:a16="http://schemas.microsoft.com/office/drawing/2014/main" id="{A980F02A-8C22-5089-495A-654A498DCB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2" name="Oval 4451">
                <a:extLst>
                  <a:ext uri="{FF2B5EF4-FFF2-40B4-BE49-F238E27FC236}">
                    <a16:creationId xmlns:a16="http://schemas.microsoft.com/office/drawing/2014/main" id="{5743574E-8CE7-8918-36E4-74CB70771D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3" name="Oval 4452">
                <a:extLst>
                  <a:ext uri="{FF2B5EF4-FFF2-40B4-BE49-F238E27FC236}">
                    <a16:creationId xmlns:a16="http://schemas.microsoft.com/office/drawing/2014/main" id="{F4AAB7FC-46C1-1627-332D-6BE674C568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</p:grpSp>
      <p:grpSp>
        <p:nvGrpSpPr>
          <p:cNvPr id="4469" name="Group 4468">
            <a:extLst>
              <a:ext uri="{FF2B5EF4-FFF2-40B4-BE49-F238E27FC236}">
                <a16:creationId xmlns:a16="http://schemas.microsoft.com/office/drawing/2014/main" id="{656E3525-7B82-5397-824A-3D3433DE8471}"/>
              </a:ext>
            </a:extLst>
          </p:cNvPr>
          <p:cNvGrpSpPr/>
          <p:nvPr/>
        </p:nvGrpSpPr>
        <p:grpSpPr>
          <a:xfrm>
            <a:off x="1861912" y="6409123"/>
            <a:ext cx="1800000" cy="1918202"/>
            <a:chOff x="1861912" y="6409123"/>
            <a:chExt cx="1800000" cy="191820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46021A-ADBF-E197-6D51-19D78A392FE3}"/>
                </a:ext>
              </a:extLst>
            </p:cNvPr>
            <p:cNvSpPr txBox="1">
              <a:spLocks noChangeAspect="1"/>
            </p:cNvSpPr>
            <p:nvPr/>
          </p:nvSpPr>
          <p:spPr>
            <a:xfrm rot="5400000">
              <a:off x="1861912" y="6527325"/>
              <a:ext cx="1800000" cy="1800000"/>
            </a:xfrm>
            <a:prstGeom prst="rect">
              <a:avLst/>
            </a:prstGeom>
            <a:noFill/>
          </p:spPr>
          <p:txBody>
            <a:bodyPr wrap="square" rtlCol="0">
              <a:prstTxWarp prst="textCircle">
                <a:avLst/>
              </a:prstTxWarp>
              <a:spAutoFit/>
            </a:bodyPr>
            <a:lstStyle/>
            <a:p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    150 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24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110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22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     90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20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   75          70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18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65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17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60   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16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55     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15</a:t>
              </a:r>
            </a:p>
          </p:txBody>
        </p:sp>
        <p:sp>
          <p:nvSpPr>
            <p:cNvPr id="4468" name="TextBox 4467">
              <a:extLst>
                <a:ext uri="{FF2B5EF4-FFF2-40B4-BE49-F238E27FC236}">
                  <a16:creationId xmlns:a16="http://schemas.microsoft.com/office/drawing/2014/main" id="{DC1DCDE3-84E5-6003-AE8B-591EA066D00D}"/>
                </a:ext>
              </a:extLst>
            </p:cNvPr>
            <p:cNvSpPr txBox="1"/>
            <p:nvPr/>
          </p:nvSpPr>
          <p:spPr>
            <a:xfrm>
              <a:off x="2695236" y="6409123"/>
              <a:ext cx="1365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0</a:t>
              </a:r>
            </a:p>
          </p:txBody>
        </p:sp>
      </p:grpSp>
      <p:grpSp>
        <p:nvGrpSpPr>
          <p:cNvPr id="4617" name="Group 4616">
            <a:extLst>
              <a:ext uri="{FF2B5EF4-FFF2-40B4-BE49-F238E27FC236}">
                <a16:creationId xmlns:a16="http://schemas.microsoft.com/office/drawing/2014/main" id="{7D605738-945D-023B-3C09-825F1D1AC38C}"/>
              </a:ext>
            </a:extLst>
          </p:cNvPr>
          <p:cNvGrpSpPr/>
          <p:nvPr/>
        </p:nvGrpSpPr>
        <p:grpSpPr>
          <a:xfrm>
            <a:off x="1938272" y="6611061"/>
            <a:ext cx="1634400" cy="1634400"/>
            <a:chOff x="1944712" y="6611061"/>
            <a:chExt cx="1634400" cy="1634400"/>
          </a:xfrm>
        </p:grpSpPr>
        <p:sp>
          <p:nvSpPr>
            <p:cNvPr id="4454" name="Oval 4453">
              <a:extLst>
                <a:ext uri="{FF2B5EF4-FFF2-40B4-BE49-F238E27FC236}">
                  <a16:creationId xmlns:a16="http://schemas.microsoft.com/office/drawing/2014/main" id="{D9CBD94F-A63C-74C5-CA76-6C817A6F4B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44712" y="6611061"/>
              <a:ext cx="1634400" cy="16344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gradFill>
                <a:gsLst>
                  <a:gs pos="100000">
                    <a:schemeClr val="bg1"/>
                  </a:gs>
                  <a:gs pos="0">
                    <a:srgbClr val="EAEAEA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5" name="Oval 4454">
              <a:extLst>
                <a:ext uri="{FF2B5EF4-FFF2-40B4-BE49-F238E27FC236}">
                  <a16:creationId xmlns:a16="http://schemas.microsoft.com/office/drawing/2014/main" id="{B387EDC7-02C2-978D-0A80-A05374BE86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46" y="6632895"/>
              <a:ext cx="1590732" cy="1590732"/>
            </a:xfrm>
            <a:prstGeom prst="ellipse">
              <a:avLst/>
            </a:prstGeom>
            <a:solidFill>
              <a:srgbClr val="EDEAE5"/>
            </a:solidFill>
            <a:ln w="63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6" name="Triangle 4455">
              <a:extLst>
                <a:ext uri="{FF2B5EF4-FFF2-40B4-BE49-F238E27FC236}">
                  <a16:creationId xmlns:a16="http://schemas.microsoft.com/office/drawing/2014/main" id="{72CD8E1D-E038-3F46-507A-5FF5C1134EC7}"/>
                </a:ext>
              </a:extLst>
            </p:cNvPr>
            <p:cNvSpPr/>
            <p:nvPr/>
          </p:nvSpPr>
          <p:spPr>
            <a:xfrm>
              <a:off x="2714267" y="6684129"/>
              <a:ext cx="95291" cy="108000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4465" name="Group 4464">
              <a:extLst>
                <a:ext uri="{FF2B5EF4-FFF2-40B4-BE49-F238E27FC236}">
                  <a16:creationId xmlns:a16="http://schemas.microsoft.com/office/drawing/2014/main" id="{045DC024-153F-6A8F-71DA-E21D13373EFC}"/>
                </a:ext>
              </a:extLst>
            </p:cNvPr>
            <p:cNvGrpSpPr/>
            <p:nvPr/>
          </p:nvGrpSpPr>
          <p:grpSpPr>
            <a:xfrm rot="3587163">
              <a:off x="2739053" y="6664790"/>
              <a:ext cx="45719" cy="1526940"/>
              <a:chOff x="2736097" y="6802405"/>
              <a:chExt cx="45719" cy="1526940"/>
            </a:xfrm>
          </p:grpSpPr>
          <p:sp>
            <p:nvSpPr>
              <p:cNvPr id="4466" name="Rounded Rectangle 4465">
                <a:extLst>
                  <a:ext uri="{FF2B5EF4-FFF2-40B4-BE49-F238E27FC236}">
                    <a16:creationId xmlns:a16="http://schemas.microsoft.com/office/drawing/2014/main" id="{30AF0101-2E30-3193-C5F9-BCB4E5BBA563}"/>
                  </a:ext>
                </a:extLst>
              </p:cNvPr>
              <p:cNvSpPr/>
              <p:nvPr/>
            </p:nvSpPr>
            <p:spPr>
              <a:xfrm>
                <a:off x="2736097" y="8084940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4F3F0"/>
              </a:solidFill>
              <a:ln w="63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67" name="Rounded Rectangle 4466">
                <a:extLst>
                  <a:ext uri="{FF2B5EF4-FFF2-40B4-BE49-F238E27FC236}">
                    <a16:creationId xmlns:a16="http://schemas.microsoft.com/office/drawing/2014/main" id="{F72311A0-BEC1-0DC7-E074-7896694CDDAA}"/>
                  </a:ext>
                </a:extLst>
              </p:cNvPr>
              <p:cNvSpPr/>
              <p:nvPr/>
            </p:nvSpPr>
            <p:spPr>
              <a:xfrm>
                <a:off x="2736097" y="6802405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8F8F8">
                  <a:alpha val="0"/>
                </a:srgbClr>
              </a:solidFill>
              <a:ln w="6350">
                <a:noFill/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62" name="Group 4461">
              <a:extLst>
                <a:ext uri="{FF2B5EF4-FFF2-40B4-BE49-F238E27FC236}">
                  <a16:creationId xmlns:a16="http://schemas.microsoft.com/office/drawing/2014/main" id="{F130BD21-14BB-34A0-02DD-FBC2DDC7FBC3}"/>
                </a:ext>
              </a:extLst>
            </p:cNvPr>
            <p:cNvGrpSpPr/>
            <p:nvPr/>
          </p:nvGrpSpPr>
          <p:grpSpPr>
            <a:xfrm rot="18000000">
              <a:off x="2739053" y="6664791"/>
              <a:ext cx="45719" cy="1526940"/>
              <a:chOff x="2736097" y="6802405"/>
              <a:chExt cx="45719" cy="1526940"/>
            </a:xfrm>
          </p:grpSpPr>
          <p:sp>
            <p:nvSpPr>
              <p:cNvPr id="4463" name="Rounded Rectangle 4462">
                <a:extLst>
                  <a:ext uri="{FF2B5EF4-FFF2-40B4-BE49-F238E27FC236}">
                    <a16:creationId xmlns:a16="http://schemas.microsoft.com/office/drawing/2014/main" id="{BDC8CE6F-E5FE-4463-D6E2-109905DF7ECF}"/>
                  </a:ext>
                </a:extLst>
              </p:cNvPr>
              <p:cNvSpPr/>
              <p:nvPr/>
            </p:nvSpPr>
            <p:spPr>
              <a:xfrm>
                <a:off x="2736097" y="8084940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4F3F0"/>
              </a:solidFill>
              <a:ln w="63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64" name="Rounded Rectangle 4463">
                <a:extLst>
                  <a:ext uri="{FF2B5EF4-FFF2-40B4-BE49-F238E27FC236}">
                    <a16:creationId xmlns:a16="http://schemas.microsoft.com/office/drawing/2014/main" id="{BE7D8DEF-6B02-C7D3-66F9-B2C1D15EA57D}"/>
                  </a:ext>
                </a:extLst>
              </p:cNvPr>
              <p:cNvSpPr/>
              <p:nvPr/>
            </p:nvSpPr>
            <p:spPr>
              <a:xfrm>
                <a:off x="2736097" y="6802405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8F8F8">
                  <a:alpha val="0"/>
                </a:srgbClr>
              </a:solidFill>
              <a:ln w="6350">
                <a:noFill/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4457" name="Oval 4456">
              <a:extLst>
                <a:ext uri="{FF2B5EF4-FFF2-40B4-BE49-F238E27FC236}">
                  <a16:creationId xmlns:a16="http://schemas.microsoft.com/office/drawing/2014/main" id="{ACCCBDBC-6090-2DC8-59AE-28352E3A9A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91912" y="7158261"/>
              <a:ext cx="540000" cy="54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gradFill>
                <a:gsLst>
                  <a:gs pos="100000">
                    <a:srgbClr val="F7F6F3"/>
                  </a:gs>
                  <a:gs pos="0">
                    <a:srgbClr val="DFDFDF"/>
                  </a:gs>
                </a:gsLst>
                <a:lin ang="5400000" scaled="1"/>
              </a:gradFill>
            </a:ln>
            <a:effectLst>
              <a:innerShdw blurRad="63500" dist="50800" dir="16200000">
                <a:prstClr val="black">
                  <a:alpha val="9853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8" name="Oval 4457">
              <a:extLst>
                <a:ext uri="{FF2B5EF4-FFF2-40B4-BE49-F238E27FC236}">
                  <a16:creationId xmlns:a16="http://schemas.microsoft.com/office/drawing/2014/main" id="{6FB88CEF-EB58-DAD7-E1CB-F2715E33AD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8912" y="7185261"/>
              <a:ext cx="486000" cy="486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rnd">
              <a:gradFill>
                <a:gsLst>
                  <a:gs pos="0">
                    <a:schemeClr val="bg1">
                      <a:alpha val="60000"/>
                    </a:schemeClr>
                  </a:gs>
                  <a:gs pos="100000">
                    <a:srgbClr val="DFDFDF"/>
                  </a:gs>
                </a:gsLst>
                <a:lin ang="5400000" scaled="1"/>
              </a:gra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4459" name="Group 4458">
              <a:extLst>
                <a:ext uri="{FF2B5EF4-FFF2-40B4-BE49-F238E27FC236}">
                  <a16:creationId xmlns:a16="http://schemas.microsoft.com/office/drawing/2014/main" id="{EA6D947E-C360-1E19-3B5B-F3E133D7D07B}"/>
                </a:ext>
              </a:extLst>
            </p:cNvPr>
            <p:cNvGrpSpPr/>
            <p:nvPr/>
          </p:nvGrpSpPr>
          <p:grpSpPr>
            <a:xfrm rot="1200000">
              <a:off x="2734912" y="7287608"/>
              <a:ext cx="54000" cy="276250"/>
              <a:chOff x="2739215" y="7414010"/>
              <a:chExt cx="54000" cy="276250"/>
            </a:xfrm>
            <a:solidFill>
              <a:schemeClr val="bg1">
                <a:lumMod val="50000"/>
              </a:schemeClr>
            </a:solidFill>
          </p:grpSpPr>
          <p:sp>
            <p:nvSpPr>
              <p:cNvPr id="4460" name="Oval 4459">
                <a:extLst>
                  <a:ext uri="{FF2B5EF4-FFF2-40B4-BE49-F238E27FC236}">
                    <a16:creationId xmlns:a16="http://schemas.microsoft.com/office/drawing/2014/main" id="{EC651FAB-6617-262D-8417-F3E972EE15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414010"/>
                <a:ext cx="54000" cy="54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 dirty="0"/>
              </a:p>
            </p:txBody>
          </p:sp>
          <p:sp>
            <p:nvSpPr>
              <p:cNvPr id="4461" name="Oval 4460">
                <a:extLst>
                  <a:ext uri="{FF2B5EF4-FFF2-40B4-BE49-F238E27FC236}">
                    <a16:creationId xmlns:a16="http://schemas.microsoft.com/office/drawing/2014/main" id="{C632B0B5-B2D9-AF75-C8A7-D9192ED980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636260"/>
                <a:ext cx="54000" cy="54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280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  <p:bldP spid="44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71" name="Group 4470">
            <a:extLst>
              <a:ext uri="{FF2B5EF4-FFF2-40B4-BE49-F238E27FC236}">
                <a16:creationId xmlns:a16="http://schemas.microsoft.com/office/drawing/2014/main" id="{B9056702-F0E4-D024-D0E3-7089B54B45AB}"/>
              </a:ext>
            </a:extLst>
          </p:cNvPr>
          <p:cNvGrpSpPr/>
          <p:nvPr/>
        </p:nvGrpSpPr>
        <p:grpSpPr>
          <a:xfrm>
            <a:off x="1347788" y="3630557"/>
            <a:ext cx="2818576" cy="5130464"/>
            <a:chOff x="1347788" y="3630557"/>
            <a:chExt cx="2818576" cy="5130464"/>
          </a:xfrm>
        </p:grpSpPr>
        <p:sp>
          <p:nvSpPr>
            <p:cNvPr id="4472" name="Rounded Rectangle 4471">
              <a:extLst>
                <a:ext uri="{FF2B5EF4-FFF2-40B4-BE49-F238E27FC236}">
                  <a16:creationId xmlns:a16="http://schemas.microsoft.com/office/drawing/2014/main" id="{B9179C2E-2DC9-6533-5730-4B429D49C4BD}"/>
                </a:ext>
              </a:extLst>
            </p:cNvPr>
            <p:cNvSpPr/>
            <p:nvPr/>
          </p:nvSpPr>
          <p:spPr>
            <a:xfrm>
              <a:off x="1347788" y="3630557"/>
              <a:ext cx="2818576" cy="5130464"/>
            </a:xfrm>
            <a:prstGeom prst="roundRect">
              <a:avLst>
                <a:gd name="adj" fmla="val 3290"/>
              </a:avLst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73" name="TextBox 4472">
              <a:extLst>
                <a:ext uri="{FF2B5EF4-FFF2-40B4-BE49-F238E27FC236}">
                  <a16:creationId xmlns:a16="http://schemas.microsoft.com/office/drawing/2014/main" id="{42AA9BF3-4345-B6E1-A100-72509CA81960}"/>
                </a:ext>
              </a:extLst>
            </p:cNvPr>
            <p:cNvSpPr txBox="1">
              <a:spLocks noChangeAspect="1"/>
            </p:cNvSpPr>
            <p:nvPr/>
          </p:nvSpPr>
          <p:spPr>
            <a:xfrm rot="5400000">
              <a:off x="1861912" y="6527325"/>
              <a:ext cx="1800000" cy="1800000"/>
            </a:xfrm>
            <a:prstGeom prst="rect">
              <a:avLst/>
            </a:prstGeom>
            <a:noFill/>
          </p:spPr>
          <p:txBody>
            <a:bodyPr wrap="square" rtlCol="0">
              <a:prstTxWarp prst="textCircle">
                <a:avLst/>
              </a:prstTxWarp>
              <a:spAutoFit/>
            </a:bodyPr>
            <a:lstStyle/>
            <a:p>
              <a:r>
                <a:rPr lang="en-RU" sz="800" dirty="0">
                  <a:solidFill>
                    <a:schemeClr val="bg1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            150          24      110     22             90         20           75          70  18        65      17     60            16        55              15</a:t>
              </a:r>
            </a:p>
          </p:txBody>
        </p:sp>
        <p:grpSp>
          <p:nvGrpSpPr>
            <p:cNvPr id="4474" name="Group 4473">
              <a:extLst>
                <a:ext uri="{FF2B5EF4-FFF2-40B4-BE49-F238E27FC236}">
                  <a16:creationId xmlns:a16="http://schemas.microsoft.com/office/drawing/2014/main" id="{70C6B4B4-5507-5FAA-828A-92879A1C972F}"/>
                </a:ext>
              </a:extLst>
            </p:cNvPr>
            <p:cNvGrpSpPr/>
            <p:nvPr/>
          </p:nvGrpSpPr>
          <p:grpSpPr>
            <a:xfrm>
              <a:off x="1681635" y="393055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604" name="Oval 4603">
                <a:extLst>
                  <a:ext uri="{FF2B5EF4-FFF2-40B4-BE49-F238E27FC236}">
                    <a16:creationId xmlns:a16="http://schemas.microsoft.com/office/drawing/2014/main" id="{AE095207-77A8-7647-B1E3-2A4C69D58A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5" name="Oval 4604">
                <a:extLst>
                  <a:ext uri="{FF2B5EF4-FFF2-40B4-BE49-F238E27FC236}">
                    <a16:creationId xmlns:a16="http://schemas.microsoft.com/office/drawing/2014/main" id="{00AE0C5A-C19F-A720-7625-4859CDE3B0A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6" name="Oval 4605">
                <a:extLst>
                  <a:ext uri="{FF2B5EF4-FFF2-40B4-BE49-F238E27FC236}">
                    <a16:creationId xmlns:a16="http://schemas.microsoft.com/office/drawing/2014/main" id="{14062C0A-4B45-8C91-AFD5-0B6E207B02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7" name="Oval 4606">
                <a:extLst>
                  <a:ext uri="{FF2B5EF4-FFF2-40B4-BE49-F238E27FC236}">
                    <a16:creationId xmlns:a16="http://schemas.microsoft.com/office/drawing/2014/main" id="{9A93946A-BFCD-0BD8-2194-726BEE02E83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8" name="Oval 4607">
                <a:extLst>
                  <a:ext uri="{FF2B5EF4-FFF2-40B4-BE49-F238E27FC236}">
                    <a16:creationId xmlns:a16="http://schemas.microsoft.com/office/drawing/2014/main" id="{D0AD8CC0-AAC1-8741-AA2C-A5824A18E4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9" name="Oval 4608">
                <a:extLst>
                  <a:ext uri="{FF2B5EF4-FFF2-40B4-BE49-F238E27FC236}">
                    <a16:creationId xmlns:a16="http://schemas.microsoft.com/office/drawing/2014/main" id="{51984637-C9C5-120F-6D73-69FD750B10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0" name="Oval 4609">
                <a:extLst>
                  <a:ext uri="{FF2B5EF4-FFF2-40B4-BE49-F238E27FC236}">
                    <a16:creationId xmlns:a16="http://schemas.microsoft.com/office/drawing/2014/main" id="{823DA328-B83F-BF00-305F-5E1AC38D56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1" name="Oval 4610">
                <a:extLst>
                  <a:ext uri="{FF2B5EF4-FFF2-40B4-BE49-F238E27FC236}">
                    <a16:creationId xmlns:a16="http://schemas.microsoft.com/office/drawing/2014/main" id="{4275C367-BB64-263F-867C-51B6AACCB63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2" name="Oval 4611">
                <a:extLst>
                  <a:ext uri="{FF2B5EF4-FFF2-40B4-BE49-F238E27FC236}">
                    <a16:creationId xmlns:a16="http://schemas.microsoft.com/office/drawing/2014/main" id="{60D9A24C-638D-E467-E2FC-4938D8699A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3" name="Oval 4612">
                <a:extLst>
                  <a:ext uri="{FF2B5EF4-FFF2-40B4-BE49-F238E27FC236}">
                    <a16:creationId xmlns:a16="http://schemas.microsoft.com/office/drawing/2014/main" id="{24833F67-493A-308F-F459-8763B13F1C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14" name="Oval 4613">
                <a:extLst>
                  <a:ext uri="{FF2B5EF4-FFF2-40B4-BE49-F238E27FC236}">
                    <a16:creationId xmlns:a16="http://schemas.microsoft.com/office/drawing/2014/main" id="{3432D7BA-3C3D-C3E7-4F50-16BDA6F44F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5" name="Group 4474">
              <a:extLst>
                <a:ext uri="{FF2B5EF4-FFF2-40B4-BE49-F238E27FC236}">
                  <a16:creationId xmlns:a16="http://schemas.microsoft.com/office/drawing/2014/main" id="{51CB9A14-D3DD-1919-E7CE-9E0A97F4C1CD}"/>
                </a:ext>
              </a:extLst>
            </p:cNvPr>
            <p:cNvGrpSpPr/>
            <p:nvPr/>
          </p:nvGrpSpPr>
          <p:grpSpPr>
            <a:xfrm>
              <a:off x="1681635" y="413701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93" name="Oval 4592">
                <a:extLst>
                  <a:ext uri="{FF2B5EF4-FFF2-40B4-BE49-F238E27FC236}">
                    <a16:creationId xmlns:a16="http://schemas.microsoft.com/office/drawing/2014/main" id="{4495D691-D3F7-77F3-B68D-C38E4E60DB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4" name="Oval 4593">
                <a:extLst>
                  <a:ext uri="{FF2B5EF4-FFF2-40B4-BE49-F238E27FC236}">
                    <a16:creationId xmlns:a16="http://schemas.microsoft.com/office/drawing/2014/main" id="{73317FAC-07A5-5102-A88A-99C795E055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5" name="Oval 4594">
                <a:extLst>
                  <a:ext uri="{FF2B5EF4-FFF2-40B4-BE49-F238E27FC236}">
                    <a16:creationId xmlns:a16="http://schemas.microsoft.com/office/drawing/2014/main" id="{FE9874B1-F87E-3B32-E56B-83E4F17ADD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6" name="Oval 4595">
                <a:extLst>
                  <a:ext uri="{FF2B5EF4-FFF2-40B4-BE49-F238E27FC236}">
                    <a16:creationId xmlns:a16="http://schemas.microsoft.com/office/drawing/2014/main" id="{17CE6594-CC83-0FCE-DC20-B248178FB5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7" name="Oval 4596">
                <a:extLst>
                  <a:ext uri="{FF2B5EF4-FFF2-40B4-BE49-F238E27FC236}">
                    <a16:creationId xmlns:a16="http://schemas.microsoft.com/office/drawing/2014/main" id="{D537C18D-3BC7-4199-9430-CBBDACDDD3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8" name="Oval 4597">
                <a:extLst>
                  <a:ext uri="{FF2B5EF4-FFF2-40B4-BE49-F238E27FC236}">
                    <a16:creationId xmlns:a16="http://schemas.microsoft.com/office/drawing/2014/main" id="{E31F17CA-6723-2BC1-EF8A-D636F85BDE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9" name="Oval 4598">
                <a:extLst>
                  <a:ext uri="{FF2B5EF4-FFF2-40B4-BE49-F238E27FC236}">
                    <a16:creationId xmlns:a16="http://schemas.microsoft.com/office/drawing/2014/main" id="{F926B05E-5779-5DC5-903E-6FD9AD036D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0" name="Oval 4599">
                <a:extLst>
                  <a:ext uri="{FF2B5EF4-FFF2-40B4-BE49-F238E27FC236}">
                    <a16:creationId xmlns:a16="http://schemas.microsoft.com/office/drawing/2014/main" id="{442C20A0-1121-9AD1-3673-4ED12D36A3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1" name="Oval 4600">
                <a:extLst>
                  <a:ext uri="{FF2B5EF4-FFF2-40B4-BE49-F238E27FC236}">
                    <a16:creationId xmlns:a16="http://schemas.microsoft.com/office/drawing/2014/main" id="{8B618464-16F4-99FC-2199-6E6335F049A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2" name="Oval 4601">
                <a:extLst>
                  <a:ext uri="{FF2B5EF4-FFF2-40B4-BE49-F238E27FC236}">
                    <a16:creationId xmlns:a16="http://schemas.microsoft.com/office/drawing/2014/main" id="{666918E4-0A90-61E6-0B63-FE753429AA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03" name="Oval 4602">
                <a:extLst>
                  <a:ext uri="{FF2B5EF4-FFF2-40B4-BE49-F238E27FC236}">
                    <a16:creationId xmlns:a16="http://schemas.microsoft.com/office/drawing/2014/main" id="{A72EC045-750E-AAAD-ACFC-E4522A8B58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6" name="Group 4475">
              <a:extLst>
                <a:ext uri="{FF2B5EF4-FFF2-40B4-BE49-F238E27FC236}">
                  <a16:creationId xmlns:a16="http://schemas.microsoft.com/office/drawing/2014/main" id="{D3A8FFD6-D286-830A-3E19-ED19D75AFCF5}"/>
                </a:ext>
              </a:extLst>
            </p:cNvPr>
            <p:cNvGrpSpPr/>
            <p:nvPr/>
          </p:nvGrpSpPr>
          <p:grpSpPr>
            <a:xfrm>
              <a:off x="1681635" y="434347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82" name="Oval 4581">
                <a:extLst>
                  <a:ext uri="{FF2B5EF4-FFF2-40B4-BE49-F238E27FC236}">
                    <a16:creationId xmlns:a16="http://schemas.microsoft.com/office/drawing/2014/main" id="{FE713A94-5819-DFC1-1552-43CF756DBE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3" name="Oval 4582">
                <a:extLst>
                  <a:ext uri="{FF2B5EF4-FFF2-40B4-BE49-F238E27FC236}">
                    <a16:creationId xmlns:a16="http://schemas.microsoft.com/office/drawing/2014/main" id="{9B176EC1-DC80-27DD-C565-7A228204B3C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4" name="Oval 4583">
                <a:extLst>
                  <a:ext uri="{FF2B5EF4-FFF2-40B4-BE49-F238E27FC236}">
                    <a16:creationId xmlns:a16="http://schemas.microsoft.com/office/drawing/2014/main" id="{CBC09674-C049-2BBE-9E4D-DE76A6386C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5" name="Oval 4584">
                <a:extLst>
                  <a:ext uri="{FF2B5EF4-FFF2-40B4-BE49-F238E27FC236}">
                    <a16:creationId xmlns:a16="http://schemas.microsoft.com/office/drawing/2014/main" id="{AB3EA4B4-F26D-893E-4E5B-9C4F86AAC19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6" name="Oval 4585">
                <a:extLst>
                  <a:ext uri="{FF2B5EF4-FFF2-40B4-BE49-F238E27FC236}">
                    <a16:creationId xmlns:a16="http://schemas.microsoft.com/office/drawing/2014/main" id="{A87DC63E-B0FE-2538-3CAE-60F6182F68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7" name="Oval 4586">
                <a:extLst>
                  <a:ext uri="{FF2B5EF4-FFF2-40B4-BE49-F238E27FC236}">
                    <a16:creationId xmlns:a16="http://schemas.microsoft.com/office/drawing/2014/main" id="{F5C1D796-12C2-DDFA-9CB1-22799FCCF7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8" name="Oval 4587">
                <a:extLst>
                  <a:ext uri="{FF2B5EF4-FFF2-40B4-BE49-F238E27FC236}">
                    <a16:creationId xmlns:a16="http://schemas.microsoft.com/office/drawing/2014/main" id="{58F668C8-A7A4-3509-628C-36551CCA5E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9" name="Oval 4588">
                <a:extLst>
                  <a:ext uri="{FF2B5EF4-FFF2-40B4-BE49-F238E27FC236}">
                    <a16:creationId xmlns:a16="http://schemas.microsoft.com/office/drawing/2014/main" id="{72406C0C-FAA2-6355-281F-D739C3DBEB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0" name="Oval 4589">
                <a:extLst>
                  <a:ext uri="{FF2B5EF4-FFF2-40B4-BE49-F238E27FC236}">
                    <a16:creationId xmlns:a16="http://schemas.microsoft.com/office/drawing/2014/main" id="{477D49ED-2109-D7A5-4A81-ECFAACFA90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1" name="Oval 4590">
                <a:extLst>
                  <a:ext uri="{FF2B5EF4-FFF2-40B4-BE49-F238E27FC236}">
                    <a16:creationId xmlns:a16="http://schemas.microsoft.com/office/drawing/2014/main" id="{CA3F8FD0-956F-569B-F291-7E14CD4EE3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92" name="Oval 4591">
                <a:extLst>
                  <a:ext uri="{FF2B5EF4-FFF2-40B4-BE49-F238E27FC236}">
                    <a16:creationId xmlns:a16="http://schemas.microsoft.com/office/drawing/2014/main" id="{CFA199E9-AF80-BFBA-9F83-98BAE959D6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7" name="Group 4476">
              <a:extLst>
                <a:ext uri="{FF2B5EF4-FFF2-40B4-BE49-F238E27FC236}">
                  <a16:creationId xmlns:a16="http://schemas.microsoft.com/office/drawing/2014/main" id="{BEF09F6E-AD5C-A813-C437-BBF76353B39C}"/>
                </a:ext>
              </a:extLst>
            </p:cNvPr>
            <p:cNvGrpSpPr/>
            <p:nvPr/>
          </p:nvGrpSpPr>
          <p:grpSpPr>
            <a:xfrm>
              <a:off x="1681635" y="454993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71" name="Oval 4570">
                <a:extLst>
                  <a:ext uri="{FF2B5EF4-FFF2-40B4-BE49-F238E27FC236}">
                    <a16:creationId xmlns:a16="http://schemas.microsoft.com/office/drawing/2014/main" id="{E28ECF7F-D74A-BE80-3DF8-B2ED28A9C3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2" name="Oval 4571">
                <a:extLst>
                  <a:ext uri="{FF2B5EF4-FFF2-40B4-BE49-F238E27FC236}">
                    <a16:creationId xmlns:a16="http://schemas.microsoft.com/office/drawing/2014/main" id="{EF56B886-1467-3D14-1ED3-BCE131E81F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3" name="Oval 4572">
                <a:extLst>
                  <a:ext uri="{FF2B5EF4-FFF2-40B4-BE49-F238E27FC236}">
                    <a16:creationId xmlns:a16="http://schemas.microsoft.com/office/drawing/2014/main" id="{801332BE-EB70-90D8-9A9B-6D1343415B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4" name="Oval 4573">
                <a:extLst>
                  <a:ext uri="{FF2B5EF4-FFF2-40B4-BE49-F238E27FC236}">
                    <a16:creationId xmlns:a16="http://schemas.microsoft.com/office/drawing/2014/main" id="{BE370E55-B6F7-CDE6-D507-7A9F63D8616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5" name="Oval 4574">
                <a:extLst>
                  <a:ext uri="{FF2B5EF4-FFF2-40B4-BE49-F238E27FC236}">
                    <a16:creationId xmlns:a16="http://schemas.microsoft.com/office/drawing/2014/main" id="{F0FFF8BA-9583-C21F-8054-ED39CDEF4B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6" name="Oval 4575">
                <a:extLst>
                  <a:ext uri="{FF2B5EF4-FFF2-40B4-BE49-F238E27FC236}">
                    <a16:creationId xmlns:a16="http://schemas.microsoft.com/office/drawing/2014/main" id="{11745C96-6270-29AF-9952-0A7DC95B5D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7" name="Oval 4576">
                <a:extLst>
                  <a:ext uri="{FF2B5EF4-FFF2-40B4-BE49-F238E27FC236}">
                    <a16:creationId xmlns:a16="http://schemas.microsoft.com/office/drawing/2014/main" id="{AA15D9A7-FAEE-27E0-D57F-AD1261F9AF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8" name="Oval 4577">
                <a:extLst>
                  <a:ext uri="{FF2B5EF4-FFF2-40B4-BE49-F238E27FC236}">
                    <a16:creationId xmlns:a16="http://schemas.microsoft.com/office/drawing/2014/main" id="{BC2754B2-98E4-5CDB-9822-810FE9104CF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9" name="Oval 4578">
                <a:extLst>
                  <a:ext uri="{FF2B5EF4-FFF2-40B4-BE49-F238E27FC236}">
                    <a16:creationId xmlns:a16="http://schemas.microsoft.com/office/drawing/2014/main" id="{11504F61-79B1-2127-D16B-4CFC0ECFCA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0" name="Oval 4579">
                <a:extLst>
                  <a:ext uri="{FF2B5EF4-FFF2-40B4-BE49-F238E27FC236}">
                    <a16:creationId xmlns:a16="http://schemas.microsoft.com/office/drawing/2014/main" id="{FEF8782E-CC61-EE66-F62B-1E3DD2D910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81" name="Oval 4580">
                <a:extLst>
                  <a:ext uri="{FF2B5EF4-FFF2-40B4-BE49-F238E27FC236}">
                    <a16:creationId xmlns:a16="http://schemas.microsoft.com/office/drawing/2014/main" id="{78C5160E-F955-B920-C46C-BFE49B61F4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8" name="Group 4477">
              <a:extLst>
                <a:ext uri="{FF2B5EF4-FFF2-40B4-BE49-F238E27FC236}">
                  <a16:creationId xmlns:a16="http://schemas.microsoft.com/office/drawing/2014/main" id="{D682513F-BE64-FFA4-5FC8-B2ADE5EF6ED4}"/>
                </a:ext>
              </a:extLst>
            </p:cNvPr>
            <p:cNvGrpSpPr/>
            <p:nvPr/>
          </p:nvGrpSpPr>
          <p:grpSpPr>
            <a:xfrm>
              <a:off x="1681635" y="475639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60" name="Oval 4559">
                <a:extLst>
                  <a:ext uri="{FF2B5EF4-FFF2-40B4-BE49-F238E27FC236}">
                    <a16:creationId xmlns:a16="http://schemas.microsoft.com/office/drawing/2014/main" id="{BD2CD34D-04BC-9F25-BBC5-E715FD228D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1" name="Oval 4560">
                <a:extLst>
                  <a:ext uri="{FF2B5EF4-FFF2-40B4-BE49-F238E27FC236}">
                    <a16:creationId xmlns:a16="http://schemas.microsoft.com/office/drawing/2014/main" id="{C1D12F81-8B9E-D787-E84B-3CE63F13C0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2" name="Oval 4561">
                <a:extLst>
                  <a:ext uri="{FF2B5EF4-FFF2-40B4-BE49-F238E27FC236}">
                    <a16:creationId xmlns:a16="http://schemas.microsoft.com/office/drawing/2014/main" id="{0E106898-2E36-A547-D5E3-24227D57BC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3" name="Oval 4562">
                <a:extLst>
                  <a:ext uri="{FF2B5EF4-FFF2-40B4-BE49-F238E27FC236}">
                    <a16:creationId xmlns:a16="http://schemas.microsoft.com/office/drawing/2014/main" id="{FBBDE12C-0C48-EE70-586F-4AF19FA3C52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4" name="Oval 4563">
                <a:extLst>
                  <a:ext uri="{FF2B5EF4-FFF2-40B4-BE49-F238E27FC236}">
                    <a16:creationId xmlns:a16="http://schemas.microsoft.com/office/drawing/2014/main" id="{6BE46873-E28F-7D05-A3ED-7569CA0A15C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5" name="Oval 4564">
                <a:extLst>
                  <a:ext uri="{FF2B5EF4-FFF2-40B4-BE49-F238E27FC236}">
                    <a16:creationId xmlns:a16="http://schemas.microsoft.com/office/drawing/2014/main" id="{C6B02EBE-533B-ED41-3185-C955884C3E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6" name="Oval 4565">
                <a:extLst>
                  <a:ext uri="{FF2B5EF4-FFF2-40B4-BE49-F238E27FC236}">
                    <a16:creationId xmlns:a16="http://schemas.microsoft.com/office/drawing/2014/main" id="{49A1A5F3-2142-FF80-954F-E078579CADD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7" name="Oval 4566">
                <a:extLst>
                  <a:ext uri="{FF2B5EF4-FFF2-40B4-BE49-F238E27FC236}">
                    <a16:creationId xmlns:a16="http://schemas.microsoft.com/office/drawing/2014/main" id="{50094862-2D46-976E-C4F1-643CEB7962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8" name="Oval 4567">
                <a:extLst>
                  <a:ext uri="{FF2B5EF4-FFF2-40B4-BE49-F238E27FC236}">
                    <a16:creationId xmlns:a16="http://schemas.microsoft.com/office/drawing/2014/main" id="{9F6FF8AB-C61A-68B4-262F-B71C5EDCA5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69" name="Oval 4568">
                <a:extLst>
                  <a:ext uri="{FF2B5EF4-FFF2-40B4-BE49-F238E27FC236}">
                    <a16:creationId xmlns:a16="http://schemas.microsoft.com/office/drawing/2014/main" id="{6536A6EF-1F66-FB0E-C628-EB233B85CD1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70" name="Oval 4569">
                <a:extLst>
                  <a:ext uri="{FF2B5EF4-FFF2-40B4-BE49-F238E27FC236}">
                    <a16:creationId xmlns:a16="http://schemas.microsoft.com/office/drawing/2014/main" id="{8B4D706D-3EA1-4D74-83BD-0515817A796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79" name="Group 4478">
              <a:extLst>
                <a:ext uri="{FF2B5EF4-FFF2-40B4-BE49-F238E27FC236}">
                  <a16:creationId xmlns:a16="http://schemas.microsoft.com/office/drawing/2014/main" id="{9BAA120F-B342-5F68-6085-B8784AF270DC}"/>
                </a:ext>
              </a:extLst>
            </p:cNvPr>
            <p:cNvGrpSpPr/>
            <p:nvPr/>
          </p:nvGrpSpPr>
          <p:grpSpPr>
            <a:xfrm>
              <a:off x="1681635" y="496286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49" name="Oval 4548">
                <a:extLst>
                  <a:ext uri="{FF2B5EF4-FFF2-40B4-BE49-F238E27FC236}">
                    <a16:creationId xmlns:a16="http://schemas.microsoft.com/office/drawing/2014/main" id="{01B5C51B-6700-DC51-768A-CD876305EA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0" name="Oval 4549">
                <a:extLst>
                  <a:ext uri="{FF2B5EF4-FFF2-40B4-BE49-F238E27FC236}">
                    <a16:creationId xmlns:a16="http://schemas.microsoft.com/office/drawing/2014/main" id="{290C6F31-92BE-0460-58E4-42DDD776E2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1" name="Oval 4550">
                <a:extLst>
                  <a:ext uri="{FF2B5EF4-FFF2-40B4-BE49-F238E27FC236}">
                    <a16:creationId xmlns:a16="http://schemas.microsoft.com/office/drawing/2014/main" id="{645EC1E2-96E2-C1D6-93DC-44C36F4FA5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2" name="Oval 4551">
                <a:extLst>
                  <a:ext uri="{FF2B5EF4-FFF2-40B4-BE49-F238E27FC236}">
                    <a16:creationId xmlns:a16="http://schemas.microsoft.com/office/drawing/2014/main" id="{051E653B-CDAF-A165-45D1-639232B680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3" name="Oval 4552">
                <a:extLst>
                  <a:ext uri="{FF2B5EF4-FFF2-40B4-BE49-F238E27FC236}">
                    <a16:creationId xmlns:a16="http://schemas.microsoft.com/office/drawing/2014/main" id="{CB4EA211-A84C-4E26-A5AC-5D6371EE48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4" name="Oval 4553">
                <a:extLst>
                  <a:ext uri="{FF2B5EF4-FFF2-40B4-BE49-F238E27FC236}">
                    <a16:creationId xmlns:a16="http://schemas.microsoft.com/office/drawing/2014/main" id="{EC0E40F5-5C4A-799F-4431-B18C0C2652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5" name="Oval 4554">
                <a:extLst>
                  <a:ext uri="{FF2B5EF4-FFF2-40B4-BE49-F238E27FC236}">
                    <a16:creationId xmlns:a16="http://schemas.microsoft.com/office/drawing/2014/main" id="{419391AD-52A4-2285-5827-9C8BAEF7B8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6" name="Oval 4555">
                <a:extLst>
                  <a:ext uri="{FF2B5EF4-FFF2-40B4-BE49-F238E27FC236}">
                    <a16:creationId xmlns:a16="http://schemas.microsoft.com/office/drawing/2014/main" id="{6DAFEEDC-DE8E-077B-9A91-FC919386D7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7" name="Oval 4556">
                <a:extLst>
                  <a:ext uri="{FF2B5EF4-FFF2-40B4-BE49-F238E27FC236}">
                    <a16:creationId xmlns:a16="http://schemas.microsoft.com/office/drawing/2014/main" id="{74F67027-28CF-5ACF-5541-76E0BE71CC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8" name="Oval 4557">
                <a:extLst>
                  <a:ext uri="{FF2B5EF4-FFF2-40B4-BE49-F238E27FC236}">
                    <a16:creationId xmlns:a16="http://schemas.microsoft.com/office/drawing/2014/main" id="{22F9A92C-37D5-1FD7-59B2-D8DAF782E1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59" name="Oval 4558">
                <a:extLst>
                  <a:ext uri="{FF2B5EF4-FFF2-40B4-BE49-F238E27FC236}">
                    <a16:creationId xmlns:a16="http://schemas.microsoft.com/office/drawing/2014/main" id="{4BF745DD-8B87-D9F6-15A7-8B94562107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0" name="Group 4479">
              <a:extLst>
                <a:ext uri="{FF2B5EF4-FFF2-40B4-BE49-F238E27FC236}">
                  <a16:creationId xmlns:a16="http://schemas.microsoft.com/office/drawing/2014/main" id="{FC565C28-CF72-108A-60E6-A8BD6BFE2B73}"/>
                </a:ext>
              </a:extLst>
            </p:cNvPr>
            <p:cNvGrpSpPr/>
            <p:nvPr/>
          </p:nvGrpSpPr>
          <p:grpSpPr>
            <a:xfrm>
              <a:off x="1681635" y="516932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38" name="Oval 4537">
                <a:extLst>
                  <a:ext uri="{FF2B5EF4-FFF2-40B4-BE49-F238E27FC236}">
                    <a16:creationId xmlns:a16="http://schemas.microsoft.com/office/drawing/2014/main" id="{82B978D8-2C58-D31B-B607-D2C6FAD06DE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9" name="Oval 4538">
                <a:extLst>
                  <a:ext uri="{FF2B5EF4-FFF2-40B4-BE49-F238E27FC236}">
                    <a16:creationId xmlns:a16="http://schemas.microsoft.com/office/drawing/2014/main" id="{66257422-20F4-933F-2F1F-B708798282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0" name="Oval 4539">
                <a:extLst>
                  <a:ext uri="{FF2B5EF4-FFF2-40B4-BE49-F238E27FC236}">
                    <a16:creationId xmlns:a16="http://schemas.microsoft.com/office/drawing/2014/main" id="{9E353749-6AD9-3DEC-06E9-C5921854EE7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1" name="Oval 4540">
                <a:extLst>
                  <a:ext uri="{FF2B5EF4-FFF2-40B4-BE49-F238E27FC236}">
                    <a16:creationId xmlns:a16="http://schemas.microsoft.com/office/drawing/2014/main" id="{7B9C1A20-C447-0992-006A-65B2B34867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2" name="Oval 4541">
                <a:extLst>
                  <a:ext uri="{FF2B5EF4-FFF2-40B4-BE49-F238E27FC236}">
                    <a16:creationId xmlns:a16="http://schemas.microsoft.com/office/drawing/2014/main" id="{6981E69C-03E8-5932-1F0D-5A176E3A2E3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3" name="Oval 4542">
                <a:extLst>
                  <a:ext uri="{FF2B5EF4-FFF2-40B4-BE49-F238E27FC236}">
                    <a16:creationId xmlns:a16="http://schemas.microsoft.com/office/drawing/2014/main" id="{967D0260-3C93-B6C9-2DCB-44B05EF513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4" name="Oval 4543">
                <a:extLst>
                  <a:ext uri="{FF2B5EF4-FFF2-40B4-BE49-F238E27FC236}">
                    <a16:creationId xmlns:a16="http://schemas.microsoft.com/office/drawing/2014/main" id="{DFC9DBED-F3FA-67E0-5CEC-20BDEC28BD1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5" name="Oval 4544">
                <a:extLst>
                  <a:ext uri="{FF2B5EF4-FFF2-40B4-BE49-F238E27FC236}">
                    <a16:creationId xmlns:a16="http://schemas.microsoft.com/office/drawing/2014/main" id="{F6F1BD2E-16C5-006F-1B4A-A6DDA4D5B3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6" name="Oval 4545">
                <a:extLst>
                  <a:ext uri="{FF2B5EF4-FFF2-40B4-BE49-F238E27FC236}">
                    <a16:creationId xmlns:a16="http://schemas.microsoft.com/office/drawing/2014/main" id="{07321B09-0BFF-8E5B-9893-16FFE1C63F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7" name="Oval 4546">
                <a:extLst>
                  <a:ext uri="{FF2B5EF4-FFF2-40B4-BE49-F238E27FC236}">
                    <a16:creationId xmlns:a16="http://schemas.microsoft.com/office/drawing/2014/main" id="{BFAC4016-B13C-9F65-9A03-30A0ABDDF0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48" name="Oval 4547">
                <a:extLst>
                  <a:ext uri="{FF2B5EF4-FFF2-40B4-BE49-F238E27FC236}">
                    <a16:creationId xmlns:a16="http://schemas.microsoft.com/office/drawing/2014/main" id="{F9F79031-B08C-FDC9-8A83-C4E9ED35B9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1" name="Group 4480">
              <a:extLst>
                <a:ext uri="{FF2B5EF4-FFF2-40B4-BE49-F238E27FC236}">
                  <a16:creationId xmlns:a16="http://schemas.microsoft.com/office/drawing/2014/main" id="{9CE624D5-E37D-C23F-D533-838539E8A984}"/>
                </a:ext>
              </a:extLst>
            </p:cNvPr>
            <p:cNvGrpSpPr/>
            <p:nvPr/>
          </p:nvGrpSpPr>
          <p:grpSpPr>
            <a:xfrm>
              <a:off x="1681635" y="537578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27" name="Oval 4526">
                <a:extLst>
                  <a:ext uri="{FF2B5EF4-FFF2-40B4-BE49-F238E27FC236}">
                    <a16:creationId xmlns:a16="http://schemas.microsoft.com/office/drawing/2014/main" id="{92EBC855-CD61-C282-6E6B-CD23184477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8" name="Oval 4527">
                <a:extLst>
                  <a:ext uri="{FF2B5EF4-FFF2-40B4-BE49-F238E27FC236}">
                    <a16:creationId xmlns:a16="http://schemas.microsoft.com/office/drawing/2014/main" id="{E7A1E6FF-A28A-BE53-D6EA-E2037896355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9" name="Oval 4528">
                <a:extLst>
                  <a:ext uri="{FF2B5EF4-FFF2-40B4-BE49-F238E27FC236}">
                    <a16:creationId xmlns:a16="http://schemas.microsoft.com/office/drawing/2014/main" id="{C253D614-EF6C-1A0F-CCF6-997315ACD9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0" name="Oval 4529">
                <a:extLst>
                  <a:ext uri="{FF2B5EF4-FFF2-40B4-BE49-F238E27FC236}">
                    <a16:creationId xmlns:a16="http://schemas.microsoft.com/office/drawing/2014/main" id="{703A3821-4405-DAF0-00F0-EC755B1C7D4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1" name="Oval 4530">
                <a:extLst>
                  <a:ext uri="{FF2B5EF4-FFF2-40B4-BE49-F238E27FC236}">
                    <a16:creationId xmlns:a16="http://schemas.microsoft.com/office/drawing/2014/main" id="{1E220F0E-8589-BF1E-7389-92D1D1E4C7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2" name="Oval 4531">
                <a:extLst>
                  <a:ext uri="{FF2B5EF4-FFF2-40B4-BE49-F238E27FC236}">
                    <a16:creationId xmlns:a16="http://schemas.microsoft.com/office/drawing/2014/main" id="{9E1C7FDC-480E-439F-48D7-6812823246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3" name="Oval 4532">
                <a:extLst>
                  <a:ext uri="{FF2B5EF4-FFF2-40B4-BE49-F238E27FC236}">
                    <a16:creationId xmlns:a16="http://schemas.microsoft.com/office/drawing/2014/main" id="{0477085B-46D2-ADCF-1B2D-44468DE19C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4" name="Oval 4533">
                <a:extLst>
                  <a:ext uri="{FF2B5EF4-FFF2-40B4-BE49-F238E27FC236}">
                    <a16:creationId xmlns:a16="http://schemas.microsoft.com/office/drawing/2014/main" id="{D24F9C0C-5094-5E4A-5D96-CB77D7ED3DA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5" name="Oval 4534">
                <a:extLst>
                  <a:ext uri="{FF2B5EF4-FFF2-40B4-BE49-F238E27FC236}">
                    <a16:creationId xmlns:a16="http://schemas.microsoft.com/office/drawing/2014/main" id="{0DA3B382-F08C-3F0F-4311-CF8562B5EA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6" name="Oval 4535">
                <a:extLst>
                  <a:ext uri="{FF2B5EF4-FFF2-40B4-BE49-F238E27FC236}">
                    <a16:creationId xmlns:a16="http://schemas.microsoft.com/office/drawing/2014/main" id="{EE658ECF-D382-FD65-9F31-C09FBFA216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37" name="Oval 4536">
                <a:extLst>
                  <a:ext uri="{FF2B5EF4-FFF2-40B4-BE49-F238E27FC236}">
                    <a16:creationId xmlns:a16="http://schemas.microsoft.com/office/drawing/2014/main" id="{94594E64-96A6-B433-8956-2DC46AB29E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2" name="Group 4481">
              <a:extLst>
                <a:ext uri="{FF2B5EF4-FFF2-40B4-BE49-F238E27FC236}">
                  <a16:creationId xmlns:a16="http://schemas.microsoft.com/office/drawing/2014/main" id="{1A154455-80DC-15BE-9B9E-48BC15D8B505}"/>
                </a:ext>
              </a:extLst>
            </p:cNvPr>
            <p:cNvGrpSpPr/>
            <p:nvPr/>
          </p:nvGrpSpPr>
          <p:grpSpPr>
            <a:xfrm>
              <a:off x="1681635" y="558224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16" name="Oval 4515">
                <a:extLst>
                  <a:ext uri="{FF2B5EF4-FFF2-40B4-BE49-F238E27FC236}">
                    <a16:creationId xmlns:a16="http://schemas.microsoft.com/office/drawing/2014/main" id="{4419BCC7-F5A8-B1AE-4620-09C3D54922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7" name="Oval 4516">
                <a:extLst>
                  <a:ext uri="{FF2B5EF4-FFF2-40B4-BE49-F238E27FC236}">
                    <a16:creationId xmlns:a16="http://schemas.microsoft.com/office/drawing/2014/main" id="{4D63101D-928A-C3C0-11AA-F104FFD465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8" name="Oval 4517">
                <a:extLst>
                  <a:ext uri="{FF2B5EF4-FFF2-40B4-BE49-F238E27FC236}">
                    <a16:creationId xmlns:a16="http://schemas.microsoft.com/office/drawing/2014/main" id="{7B6889B7-69E8-0D1A-01F7-8BBCBB8A78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9" name="Oval 4518">
                <a:extLst>
                  <a:ext uri="{FF2B5EF4-FFF2-40B4-BE49-F238E27FC236}">
                    <a16:creationId xmlns:a16="http://schemas.microsoft.com/office/drawing/2014/main" id="{0C3487BB-EBE4-3B1C-BFF3-F37FF228D5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0" name="Oval 4519">
                <a:extLst>
                  <a:ext uri="{FF2B5EF4-FFF2-40B4-BE49-F238E27FC236}">
                    <a16:creationId xmlns:a16="http://schemas.microsoft.com/office/drawing/2014/main" id="{6211D47C-169F-32C3-23AA-9E2DD7DCC8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1" name="Oval 4520">
                <a:extLst>
                  <a:ext uri="{FF2B5EF4-FFF2-40B4-BE49-F238E27FC236}">
                    <a16:creationId xmlns:a16="http://schemas.microsoft.com/office/drawing/2014/main" id="{3D14F1F7-C52F-43D1-3534-B2B4E2760D3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2" name="Oval 4521">
                <a:extLst>
                  <a:ext uri="{FF2B5EF4-FFF2-40B4-BE49-F238E27FC236}">
                    <a16:creationId xmlns:a16="http://schemas.microsoft.com/office/drawing/2014/main" id="{E87C489E-C183-1F71-39A8-CE91847766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3" name="Oval 4522">
                <a:extLst>
                  <a:ext uri="{FF2B5EF4-FFF2-40B4-BE49-F238E27FC236}">
                    <a16:creationId xmlns:a16="http://schemas.microsoft.com/office/drawing/2014/main" id="{A6DF53DE-38D5-C15D-D381-81304C4D20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4" name="Oval 4523">
                <a:extLst>
                  <a:ext uri="{FF2B5EF4-FFF2-40B4-BE49-F238E27FC236}">
                    <a16:creationId xmlns:a16="http://schemas.microsoft.com/office/drawing/2014/main" id="{D9AED95A-C8F9-A98E-9AF9-717252C665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5" name="Oval 4524">
                <a:extLst>
                  <a:ext uri="{FF2B5EF4-FFF2-40B4-BE49-F238E27FC236}">
                    <a16:creationId xmlns:a16="http://schemas.microsoft.com/office/drawing/2014/main" id="{726D08DC-040B-22BD-EA86-A8B0CFDCDBE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26" name="Oval 4525">
                <a:extLst>
                  <a:ext uri="{FF2B5EF4-FFF2-40B4-BE49-F238E27FC236}">
                    <a16:creationId xmlns:a16="http://schemas.microsoft.com/office/drawing/2014/main" id="{7E39374B-FFC3-03F8-3EE0-60767134CB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3" name="Group 4482">
              <a:extLst>
                <a:ext uri="{FF2B5EF4-FFF2-40B4-BE49-F238E27FC236}">
                  <a16:creationId xmlns:a16="http://schemas.microsoft.com/office/drawing/2014/main" id="{B53263B8-2D4A-BA06-AA36-D72DD82D87C7}"/>
                </a:ext>
              </a:extLst>
            </p:cNvPr>
            <p:cNvGrpSpPr/>
            <p:nvPr/>
          </p:nvGrpSpPr>
          <p:grpSpPr>
            <a:xfrm>
              <a:off x="1681635" y="578870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505" name="Oval 4504">
                <a:extLst>
                  <a:ext uri="{FF2B5EF4-FFF2-40B4-BE49-F238E27FC236}">
                    <a16:creationId xmlns:a16="http://schemas.microsoft.com/office/drawing/2014/main" id="{AA561A03-F76F-8AD2-D582-91308648D15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6" name="Oval 4505">
                <a:extLst>
                  <a:ext uri="{FF2B5EF4-FFF2-40B4-BE49-F238E27FC236}">
                    <a16:creationId xmlns:a16="http://schemas.microsoft.com/office/drawing/2014/main" id="{F40F158C-7650-D96E-FA51-70372322C6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7" name="Oval 4506">
                <a:extLst>
                  <a:ext uri="{FF2B5EF4-FFF2-40B4-BE49-F238E27FC236}">
                    <a16:creationId xmlns:a16="http://schemas.microsoft.com/office/drawing/2014/main" id="{8D22E4DD-6F66-2A6A-5A67-827EF710BD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8" name="Oval 4507">
                <a:extLst>
                  <a:ext uri="{FF2B5EF4-FFF2-40B4-BE49-F238E27FC236}">
                    <a16:creationId xmlns:a16="http://schemas.microsoft.com/office/drawing/2014/main" id="{D8E10A3C-7F30-CCDB-78AA-C1E1D58EC31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9" name="Oval 4508">
                <a:extLst>
                  <a:ext uri="{FF2B5EF4-FFF2-40B4-BE49-F238E27FC236}">
                    <a16:creationId xmlns:a16="http://schemas.microsoft.com/office/drawing/2014/main" id="{13E81A5D-C8AA-4CFA-170A-589DCCE95E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0" name="Oval 4509">
                <a:extLst>
                  <a:ext uri="{FF2B5EF4-FFF2-40B4-BE49-F238E27FC236}">
                    <a16:creationId xmlns:a16="http://schemas.microsoft.com/office/drawing/2014/main" id="{6A28F2A0-4AC0-141E-7792-BD8618EC6B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1" name="Oval 4510">
                <a:extLst>
                  <a:ext uri="{FF2B5EF4-FFF2-40B4-BE49-F238E27FC236}">
                    <a16:creationId xmlns:a16="http://schemas.microsoft.com/office/drawing/2014/main" id="{7776D5CB-AC50-FA12-DBE5-11E2C15B4D7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2" name="Oval 4511">
                <a:extLst>
                  <a:ext uri="{FF2B5EF4-FFF2-40B4-BE49-F238E27FC236}">
                    <a16:creationId xmlns:a16="http://schemas.microsoft.com/office/drawing/2014/main" id="{155713AE-A9FC-A811-19CB-09D3A7CF61A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3" name="Oval 4512">
                <a:extLst>
                  <a:ext uri="{FF2B5EF4-FFF2-40B4-BE49-F238E27FC236}">
                    <a16:creationId xmlns:a16="http://schemas.microsoft.com/office/drawing/2014/main" id="{D59C5BB2-8780-3483-BC50-5D9868E870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4" name="Oval 4513">
                <a:extLst>
                  <a:ext uri="{FF2B5EF4-FFF2-40B4-BE49-F238E27FC236}">
                    <a16:creationId xmlns:a16="http://schemas.microsoft.com/office/drawing/2014/main" id="{97073BC0-B34C-27C8-9019-6F835C1100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15" name="Oval 4514">
                <a:extLst>
                  <a:ext uri="{FF2B5EF4-FFF2-40B4-BE49-F238E27FC236}">
                    <a16:creationId xmlns:a16="http://schemas.microsoft.com/office/drawing/2014/main" id="{DCCAFA22-4FC4-0CA0-AF99-A4FC0A9A80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84" name="Group 4483">
              <a:extLst>
                <a:ext uri="{FF2B5EF4-FFF2-40B4-BE49-F238E27FC236}">
                  <a16:creationId xmlns:a16="http://schemas.microsoft.com/office/drawing/2014/main" id="{3DB5BA66-26D7-32A9-C997-175BB9DA72D7}"/>
                </a:ext>
              </a:extLst>
            </p:cNvPr>
            <p:cNvGrpSpPr/>
            <p:nvPr/>
          </p:nvGrpSpPr>
          <p:grpSpPr>
            <a:xfrm>
              <a:off x="1681635" y="5995172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494" name="Oval 4493">
                <a:extLst>
                  <a:ext uri="{FF2B5EF4-FFF2-40B4-BE49-F238E27FC236}">
                    <a16:creationId xmlns:a16="http://schemas.microsoft.com/office/drawing/2014/main" id="{AF14F70F-1B20-7D8C-6C74-7910A5F7EF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5" name="Oval 4494">
                <a:extLst>
                  <a:ext uri="{FF2B5EF4-FFF2-40B4-BE49-F238E27FC236}">
                    <a16:creationId xmlns:a16="http://schemas.microsoft.com/office/drawing/2014/main" id="{30E4363D-EDB8-D6ED-5DE2-B9AE2D1DA6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6" name="Oval 4495">
                <a:extLst>
                  <a:ext uri="{FF2B5EF4-FFF2-40B4-BE49-F238E27FC236}">
                    <a16:creationId xmlns:a16="http://schemas.microsoft.com/office/drawing/2014/main" id="{00232F62-E68F-4B2D-AC0D-C90864C8497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7" name="Oval 4496">
                <a:extLst>
                  <a:ext uri="{FF2B5EF4-FFF2-40B4-BE49-F238E27FC236}">
                    <a16:creationId xmlns:a16="http://schemas.microsoft.com/office/drawing/2014/main" id="{7110DE27-CFAD-5E1B-06C2-91231F7AF5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8" name="Oval 4497">
                <a:extLst>
                  <a:ext uri="{FF2B5EF4-FFF2-40B4-BE49-F238E27FC236}">
                    <a16:creationId xmlns:a16="http://schemas.microsoft.com/office/drawing/2014/main" id="{8371D3A1-4DD1-DD15-5ECA-D1248D97E0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99" name="Oval 4498">
                <a:extLst>
                  <a:ext uri="{FF2B5EF4-FFF2-40B4-BE49-F238E27FC236}">
                    <a16:creationId xmlns:a16="http://schemas.microsoft.com/office/drawing/2014/main" id="{FBEB4D3E-C3F5-083B-5931-B2FB1B5390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0" name="Oval 4499">
                <a:extLst>
                  <a:ext uri="{FF2B5EF4-FFF2-40B4-BE49-F238E27FC236}">
                    <a16:creationId xmlns:a16="http://schemas.microsoft.com/office/drawing/2014/main" id="{4EE93739-3373-838C-616F-8704BE17C5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1" name="Oval 4500">
                <a:extLst>
                  <a:ext uri="{FF2B5EF4-FFF2-40B4-BE49-F238E27FC236}">
                    <a16:creationId xmlns:a16="http://schemas.microsoft.com/office/drawing/2014/main" id="{DDC9771C-CA02-1397-98B9-BD69E5977E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2" name="Oval 4501">
                <a:extLst>
                  <a:ext uri="{FF2B5EF4-FFF2-40B4-BE49-F238E27FC236}">
                    <a16:creationId xmlns:a16="http://schemas.microsoft.com/office/drawing/2014/main" id="{F51A8A8F-27FD-A1B4-2024-63EF76FC27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3" name="Oval 4502">
                <a:extLst>
                  <a:ext uri="{FF2B5EF4-FFF2-40B4-BE49-F238E27FC236}">
                    <a16:creationId xmlns:a16="http://schemas.microsoft.com/office/drawing/2014/main" id="{2A79DCCD-135F-2C8A-B28B-F7188DD5F0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04" name="Oval 4503">
                <a:extLst>
                  <a:ext uri="{FF2B5EF4-FFF2-40B4-BE49-F238E27FC236}">
                    <a16:creationId xmlns:a16="http://schemas.microsoft.com/office/drawing/2014/main" id="{DE3EAB65-F397-D761-E0B5-B02D273297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4485" name="Oval 4484">
              <a:extLst>
                <a:ext uri="{FF2B5EF4-FFF2-40B4-BE49-F238E27FC236}">
                  <a16:creationId xmlns:a16="http://schemas.microsoft.com/office/drawing/2014/main" id="{A04D8F59-23FD-C767-39C3-ABD060C03B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44712" y="6611061"/>
              <a:ext cx="1634400" cy="16344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86" name="Triangle 4485">
              <a:extLst>
                <a:ext uri="{FF2B5EF4-FFF2-40B4-BE49-F238E27FC236}">
                  <a16:creationId xmlns:a16="http://schemas.microsoft.com/office/drawing/2014/main" id="{447EAC05-880E-B382-45EB-CBCE4FFB69D7}"/>
                </a:ext>
              </a:extLst>
            </p:cNvPr>
            <p:cNvSpPr/>
            <p:nvPr/>
          </p:nvSpPr>
          <p:spPr>
            <a:xfrm>
              <a:off x="2714267" y="6684129"/>
              <a:ext cx="95291" cy="108000"/>
            </a:xfrm>
            <a:prstGeom prst="triangle">
              <a:avLst/>
            </a:prstGeom>
            <a:solidFill>
              <a:schemeClr val="bg1"/>
            </a:solidFill>
            <a:ln w="12700" cap="rnd">
              <a:noFill/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87" name="Oval 4486">
              <a:extLst>
                <a:ext uri="{FF2B5EF4-FFF2-40B4-BE49-F238E27FC236}">
                  <a16:creationId xmlns:a16="http://schemas.microsoft.com/office/drawing/2014/main" id="{BA755EC7-1FAB-9EC2-E7A9-73E8DF3D4D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8912" y="7185261"/>
              <a:ext cx="486000" cy="4860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4488" name="Group 4487">
              <a:extLst>
                <a:ext uri="{FF2B5EF4-FFF2-40B4-BE49-F238E27FC236}">
                  <a16:creationId xmlns:a16="http://schemas.microsoft.com/office/drawing/2014/main" id="{623E7467-7ABA-5101-1C3E-58C9D7695E27}"/>
                </a:ext>
              </a:extLst>
            </p:cNvPr>
            <p:cNvGrpSpPr/>
            <p:nvPr/>
          </p:nvGrpSpPr>
          <p:grpSpPr>
            <a:xfrm rot="1200000">
              <a:off x="2734912" y="7287608"/>
              <a:ext cx="54000" cy="276250"/>
              <a:chOff x="2739215" y="7414010"/>
              <a:chExt cx="54000" cy="276250"/>
            </a:xfrm>
            <a:noFill/>
          </p:grpSpPr>
          <p:sp>
            <p:nvSpPr>
              <p:cNvPr id="4492" name="Oval 4491">
                <a:extLst>
                  <a:ext uri="{FF2B5EF4-FFF2-40B4-BE49-F238E27FC236}">
                    <a16:creationId xmlns:a16="http://schemas.microsoft.com/office/drawing/2014/main" id="{F5D1D840-60BF-AD34-B0AF-8A587743E1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414010"/>
                <a:ext cx="54000" cy="54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 dirty="0"/>
              </a:p>
            </p:txBody>
          </p:sp>
          <p:sp>
            <p:nvSpPr>
              <p:cNvPr id="4493" name="Oval 4492">
                <a:extLst>
                  <a:ext uri="{FF2B5EF4-FFF2-40B4-BE49-F238E27FC236}">
                    <a16:creationId xmlns:a16="http://schemas.microsoft.com/office/drawing/2014/main" id="{04FC4C40-6CB3-C0CD-5E4C-97C32C0F44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636260"/>
                <a:ext cx="54000" cy="54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4489" name="Rounded Rectangle 4488">
              <a:extLst>
                <a:ext uri="{FF2B5EF4-FFF2-40B4-BE49-F238E27FC236}">
                  <a16:creationId xmlns:a16="http://schemas.microsoft.com/office/drawing/2014/main" id="{9F54F861-BFD0-2C20-C430-2F0B0F4A453A}"/>
                </a:ext>
              </a:extLst>
            </p:cNvPr>
            <p:cNvSpPr/>
            <p:nvPr/>
          </p:nvSpPr>
          <p:spPr>
            <a:xfrm rot="18000000">
              <a:off x="3294407" y="7626692"/>
              <a:ext cx="45719" cy="244405"/>
            </a:xfrm>
            <a:prstGeom prst="roundRect">
              <a:avLst>
                <a:gd name="adj" fmla="val 50000"/>
              </a:avLst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90" name="Rounded Rectangle 4489">
              <a:extLst>
                <a:ext uri="{FF2B5EF4-FFF2-40B4-BE49-F238E27FC236}">
                  <a16:creationId xmlns:a16="http://schemas.microsoft.com/office/drawing/2014/main" id="{94612BBD-2E8B-CF2D-F0D8-D7B83BD6FB4C}"/>
                </a:ext>
              </a:extLst>
            </p:cNvPr>
            <p:cNvSpPr/>
            <p:nvPr/>
          </p:nvSpPr>
          <p:spPr>
            <a:xfrm rot="3587163">
              <a:off x="2184900" y="7628763"/>
              <a:ext cx="45719" cy="244405"/>
            </a:xfrm>
            <a:prstGeom prst="roundRect">
              <a:avLst>
                <a:gd name="adj" fmla="val 50000"/>
              </a:avLst>
            </a:prstGeom>
            <a:noFill/>
            <a:ln w="12700" cap="rnd">
              <a:solidFill>
                <a:schemeClr val="bg1"/>
              </a:soli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91" name="TextBox 4490">
              <a:extLst>
                <a:ext uri="{FF2B5EF4-FFF2-40B4-BE49-F238E27FC236}">
                  <a16:creationId xmlns:a16="http://schemas.microsoft.com/office/drawing/2014/main" id="{BA41BA68-41FA-D5DC-D94C-1A1D324C49E5}"/>
                </a:ext>
              </a:extLst>
            </p:cNvPr>
            <p:cNvSpPr txBox="1"/>
            <p:nvPr/>
          </p:nvSpPr>
          <p:spPr>
            <a:xfrm>
              <a:off x="2695236" y="6409123"/>
              <a:ext cx="1365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RU" sz="800" dirty="0">
                  <a:solidFill>
                    <a:schemeClr val="bg1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0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82EBD35-A8DD-BA84-318F-C7A346DCFF24}"/>
              </a:ext>
            </a:extLst>
          </p:cNvPr>
          <p:cNvSpPr txBox="1"/>
          <p:nvPr/>
        </p:nvSpPr>
        <p:spPr>
          <a:xfrm>
            <a:off x="326985" y="382979"/>
            <a:ext cx="44053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FF611B"/>
                </a:solidFill>
                <a:latin typeface="Manrope Medium" pitchFamily="2" charset="0"/>
              </a:rPr>
              <a:t>Хороший дизайн — инновационный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30E023-6CA6-FF56-600E-4CBAD5F97C2A}"/>
              </a:ext>
            </a:extLst>
          </p:cNvPr>
          <p:cNvSpPr txBox="1"/>
          <p:nvPr/>
        </p:nvSpPr>
        <p:spPr>
          <a:xfrm>
            <a:off x="326985" y="885877"/>
            <a:ext cx="37516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000" i="0">
                <a:effectLst/>
                <a:latin typeface="Inter" panose="02000503000000020004" pitchFamily="2" charset="0"/>
                <a:ea typeface="Inter" panose="02000503000000020004" pitchFamily="2" charset="0"/>
              </a:defRPr>
            </a:lvl1pPr>
          </a:lstStyle>
          <a:p>
            <a:r>
              <a:rPr lang="ru-RU" sz="3000" dirty="0">
                <a:solidFill>
                  <a:srgbClr val="313131"/>
                </a:solidFill>
                <a:latin typeface="Manrope Medium" pitchFamily="2" charset="0"/>
              </a:rPr>
              <a:t>Т3, карманный радиоприемник</a:t>
            </a:r>
            <a:endParaRPr lang="en-RU" sz="3000" dirty="0">
              <a:solidFill>
                <a:srgbClr val="313131"/>
              </a:solidFill>
              <a:latin typeface="Manrope Medium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6CEFA1-90C1-0E55-8C9A-40C771C21A73}"/>
              </a:ext>
            </a:extLst>
          </p:cNvPr>
          <p:cNvSpPr txBox="1"/>
          <p:nvPr/>
        </p:nvSpPr>
        <p:spPr>
          <a:xfrm>
            <a:off x="1244150" y="1970990"/>
            <a:ext cx="3488188" cy="148406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000" i="0">
                <a:effectLst/>
                <a:latin typeface="Inter" panose="02000503000000020004" pitchFamily="2" charset="0"/>
                <a:ea typeface="Inter" panose="02000503000000020004" pitchFamily="2" charset="0"/>
              </a:defRPr>
            </a:lvl1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sz="1200" dirty="0">
                <a:solidFill>
                  <a:srgbClr val="313131"/>
                </a:solidFill>
                <a:latin typeface="Manrope" pitchFamily="2" charset="0"/>
              </a:rPr>
              <a:t>Braun T3 — </a:t>
            </a:r>
            <a:r>
              <a:rPr lang="ru-RU" sz="1200" dirty="0">
                <a:solidFill>
                  <a:srgbClr val="313131"/>
                </a:solidFill>
                <a:latin typeface="Manrope" pitchFamily="2" charset="0"/>
              </a:rPr>
              <a:t>это культовый радиоприемник, созданный в 1958 году под руководством легендарного дизайнера Дитера Рамса.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1200" dirty="0">
                <a:solidFill>
                  <a:srgbClr val="313131"/>
                </a:solidFill>
                <a:latin typeface="Manrope" pitchFamily="2" charset="0"/>
              </a:rPr>
              <a:t>Т3 является воплощением принципов минимализма и функциональности, характерных для школы Баухауса.</a:t>
            </a:r>
            <a:endParaRPr lang="en-RU" sz="1200" dirty="0">
              <a:solidFill>
                <a:srgbClr val="313131"/>
              </a:solidFill>
              <a:latin typeface="Manrope" pitchFamily="2" charset="0"/>
            </a:endParaRPr>
          </a:p>
        </p:txBody>
      </p:sp>
      <p:sp>
        <p:nvSpPr>
          <p:cNvPr id="4448" name="TextBox 4447">
            <a:extLst>
              <a:ext uri="{FF2B5EF4-FFF2-40B4-BE49-F238E27FC236}">
                <a16:creationId xmlns:a16="http://schemas.microsoft.com/office/drawing/2014/main" id="{697C8FB0-1D67-E761-2C4B-75EC0996EFF5}"/>
              </a:ext>
            </a:extLst>
          </p:cNvPr>
          <p:cNvSpPr txBox="1"/>
          <p:nvPr/>
        </p:nvSpPr>
        <p:spPr>
          <a:xfrm>
            <a:off x="326986" y="3585290"/>
            <a:ext cx="1020802" cy="6339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Braun </a:t>
            </a:r>
            <a:br>
              <a:rPr lang="en-GB" sz="1000" dirty="0">
                <a:solidFill>
                  <a:srgbClr val="FF611B"/>
                </a:solidFill>
                <a:latin typeface="Manrope Medium" pitchFamily="2" charset="0"/>
              </a:rPr>
            </a:br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T3 radio,</a:t>
            </a:r>
          </a:p>
          <a:p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1958</a:t>
            </a:r>
          </a:p>
        </p:txBody>
      </p:sp>
      <p:grpSp>
        <p:nvGrpSpPr>
          <p:cNvPr id="4615" name="Group 4614">
            <a:extLst>
              <a:ext uri="{FF2B5EF4-FFF2-40B4-BE49-F238E27FC236}">
                <a16:creationId xmlns:a16="http://schemas.microsoft.com/office/drawing/2014/main" id="{49D8AE4A-B743-FDFB-EE5A-0B1A470284F8}"/>
              </a:ext>
            </a:extLst>
          </p:cNvPr>
          <p:cNvGrpSpPr/>
          <p:nvPr/>
        </p:nvGrpSpPr>
        <p:grpSpPr>
          <a:xfrm>
            <a:off x="1347788" y="3630557"/>
            <a:ext cx="2818576" cy="5130464"/>
            <a:chOff x="1347788" y="5788709"/>
            <a:chExt cx="2818576" cy="5130464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F2B5A56-930E-ECA4-4FC2-12AC7F7745D9}"/>
                </a:ext>
              </a:extLst>
            </p:cNvPr>
            <p:cNvSpPr/>
            <p:nvPr/>
          </p:nvSpPr>
          <p:spPr>
            <a:xfrm>
              <a:off x="1347788" y="5788709"/>
              <a:ext cx="2818576" cy="5130464"/>
            </a:xfrm>
            <a:prstGeom prst="roundRect">
              <a:avLst>
                <a:gd name="adj" fmla="val 3290"/>
              </a:avLst>
            </a:prstGeom>
            <a:gradFill>
              <a:gsLst>
                <a:gs pos="0">
                  <a:srgbClr val="F7F7F7"/>
                </a:gs>
                <a:gs pos="100000">
                  <a:srgbClr val="F7F7F7"/>
                </a:gs>
              </a:gsLst>
              <a:lin ang="5400000" scaled="1"/>
            </a:gradFill>
            <a:ln>
              <a:noFill/>
            </a:ln>
            <a:effectLst>
              <a:outerShdw blurRad="254000" dist="101600" dir="5400000" algn="t" rotWithShape="0">
                <a:srgbClr val="5C5C5C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D78C9D3-AE49-EB24-9434-FD1B85330DB1}"/>
                </a:ext>
              </a:extLst>
            </p:cNvPr>
            <p:cNvSpPr/>
            <p:nvPr/>
          </p:nvSpPr>
          <p:spPr>
            <a:xfrm>
              <a:off x="1347788" y="5788709"/>
              <a:ext cx="2818576" cy="5130464"/>
            </a:xfrm>
            <a:prstGeom prst="roundRect">
              <a:avLst>
                <a:gd name="adj" fmla="val 3290"/>
              </a:avLst>
            </a:prstGeom>
            <a:solidFill>
              <a:srgbClr val="F7F7F7">
                <a:alpha val="19719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88900">
              <a:bevelT/>
              <a:bevelB/>
              <a:extrusionClr>
                <a:schemeClr val="bg1">
                  <a:lumMod val="50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616" name="Group 4615">
            <a:extLst>
              <a:ext uri="{FF2B5EF4-FFF2-40B4-BE49-F238E27FC236}">
                <a16:creationId xmlns:a16="http://schemas.microsoft.com/office/drawing/2014/main" id="{894EB8F3-363C-46CE-F68C-22407FC36406}"/>
              </a:ext>
            </a:extLst>
          </p:cNvPr>
          <p:cNvGrpSpPr/>
          <p:nvPr/>
        </p:nvGrpSpPr>
        <p:grpSpPr>
          <a:xfrm>
            <a:off x="1681635" y="3930551"/>
            <a:ext cx="2150260" cy="2168650"/>
            <a:chOff x="1681635" y="3930551"/>
            <a:chExt cx="2150260" cy="216865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B7E04B9-9549-1C17-80BA-477BE4B7A6D1}"/>
                </a:ext>
              </a:extLst>
            </p:cNvPr>
            <p:cNvGrpSpPr/>
            <p:nvPr/>
          </p:nvGrpSpPr>
          <p:grpSpPr>
            <a:xfrm>
              <a:off x="1681635" y="393055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B055C5B-3338-2890-7D78-D767C926DE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C9C5240-BEAE-8251-AC1E-C42771A49E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3D577FD-1724-291C-DF76-9C54302631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AFD7BC0-3854-1201-F174-3804ACFEF6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061C123-99CD-BED4-EE3D-D8AB0CBE5A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381560C8-2C31-F627-475D-7EC5012FC6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B91DE76-77BB-27BA-B86A-D293D4E97D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E739A76F-5CB8-C53D-9405-1E19A51063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C31D50E-706A-50F4-96E8-E0862C0228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2D0F87A-67E7-64A2-B93F-835E2FF85A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36F3F35A-A163-CF2A-EA28-EA48FB1FC6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8724088-716A-F6DB-6106-7EC4C1CE61FC}"/>
                </a:ext>
              </a:extLst>
            </p:cNvPr>
            <p:cNvGrpSpPr/>
            <p:nvPr/>
          </p:nvGrpSpPr>
          <p:grpSpPr>
            <a:xfrm>
              <a:off x="1681635" y="413701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44A3F2C-6AE2-32F5-3DE7-6D44D1B787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5342052-1998-34DE-DC3D-1ECC9E8796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70EEA04-0F02-B747-886E-BA2A66F4A4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E58DED4-7D01-FDCC-6FF7-AF4961DE72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ED0DBD55-4893-D508-55DC-85D0631445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8F7E4454-F67B-0F9C-CB82-2668543FE3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BEF90A2-7F0D-372B-956A-D31030E5312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A94D75A-1B75-78C7-ECFB-C55F54238D2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9EF8FB74-BC21-4045-C10B-78898B3F8B7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7BF862BB-FD48-96C3-7B57-F6BBEF05F9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09D653F-1052-E65B-7651-AD907A2E36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38AEC94-547C-3CE2-3DC3-C03A48426A52}"/>
                </a:ext>
              </a:extLst>
            </p:cNvPr>
            <p:cNvGrpSpPr/>
            <p:nvPr/>
          </p:nvGrpSpPr>
          <p:grpSpPr>
            <a:xfrm>
              <a:off x="1681635" y="434347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2715DAE-376D-A74E-3FF8-B603494FA47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97808AB0-BFEF-6D9E-271A-650850F3A7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4D36F30-4A76-C547-DC7D-C6DC97AD09E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EF5AC69-F5D1-E59D-1E44-7982BE0EEE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3995FE82-F9F3-5A8B-1518-E7A8D4F0F5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196108B-BCFD-E2B3-F29B-051B3F841D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D16E4A4-ADBF-63F4-7A33-28AA30EC9A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609DB88-6423-4DEE-6BA8-E3BAFAF16B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7E84E5F-746B-471E-A429-4F91DE8FE0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574B8B91-0844-95C2-70A1-813C7AABDD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12749CA-0DE5-50D1-BFBE-F08F146E66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B0E98C9-AF31-5D26-4A0A-521C0B121AF6}"/>
                </a:ext>
              </a:extLst>
            </p:cNvPr>
            <p:cNvGrpSpPr/>
            <p:nvPr/>
          </p:nvGrpSpPr>
          <p:grpSpPr>
            <a:xfrm>
              <a:off x="1681635" y="454993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B69556F-FEDD-9C7D-46CF-BF3287C865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749EC554-D08F-6273-A777-9D6FD0D915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2D2D6D96-6282-C327-616A-9418614CE36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8BE6A976-8A2B-9C04-2DA6-84F5C18B817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0" name="Oval 4159">
                <a:extLst>
                  <a:ext uri="{FF2B5EF4-FFF2-40B4-BE49-F238E27FC236}">
                    <a16:creationId xmlns:a16="http://schemas.microsoft.com/office/drawing/2014/main" id="{D68552DD-18D2-2E0E-EE19-B5B70978B6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1" name="Oval 4160">
                <a:extLst>
                  <a:ext uri="{FF2B5EF4-FFF2-40B4-BE49-F238E27FC236}">
                    <a16:creationId xmlns:a16="http://schemas.microsoft.com/office/drawing/2014/main" id="{C2F12A27-3B6C-C7F0-C720-C3ECBE093A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2" name="Oval 4161">
                <a:extLst>
                  <a:ext uri="{FF2B5EF4-FFF2-40B4-BE49-F238E27FC236}">
                    <a16:creationId xmlns:a16="http://schemas.microsoft.com/office/drawing/2014/main" id="{FF1F310C-F27C-FCBD-4997-567A91848B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3" name="Oval 4162">
                <a:extLst>
                  <a:ext uri="{FF2B5EF4-FFF2-40B4-BE49-F238E27FC236}">
                    <a16:creationId xmlns:a16="http://schemas.microsoft.com/office/drawing/2014/main" id="{B916CA75-2C41-9039-137E-9D92BFC0535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4" name="Oval 4163">
                <a:extLst>
                  <a:ext uri="{FF2B5EF4-FFF2-40B4-BE49-F238E27FC236}">
                    <a16:creationId xmlns:a16="http://schemas.microsoft.com/office/drawing/2014/main" id="{8745ABA5-558E-635A-0D90-F6A1CD41D5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5" name="Oval 4164">
                <a:extLst>
                  <a:ext uri="{FF2B5EF4-FFF2-40B4-BE49-F238E27FC236}">
                    <a16:creationId xmlns:a16="http://schemas.microsoft.com/office/drawing/2014/main" id="{D459385E-75C0-913A-3CEC-10E573C035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6" name="Oval 4165">
                <a:extLst>
                  <a:ext uri="{FF2B5EF4-FFF2-40B4-BE49-F238E27FC236}">
                    <a16:creationId xmlns:a16="http://schemas.microsoft.com/office/drawing/2014/main" id="{11870BC8-1F3B-D614-69D4-0ACB48D723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167" name="Group 4166">
              <a:extLst>
                <a:ext uri="{FF2B5EF4-FFF2-40B4-BE49-F238E27FC236}">
                  <a16:creationId xmlns:a16="http://schemas.microsoft.com/office/drawing/2014/main" id="{10B53606-BFE0-631A-5735-806F479E5D5E}"/>
                </a:ext>
              </a:extLst>
            </p:cNvPr>
            <p:cNvGrpSpPr/>
            <p:nvPr/>
          </p:nvGrpSpPr>
          <p:grpSpPr>
            <a:xfrm>
              <a:off x="1681635" y="475639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168" name="Oval 4167">
                <a:extLst>
                  <a:ext uri="{FF2B5EF4-FFF2-40B4-BE49-F238E27FC236}">
                    <a16:creationId xmlns:a16="http://schemas.microsoft.com/office/drawing/2014/main" id="{C9332852-528A-513B-B03E-8ACDC45303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69" name="Oval 4168">
                <a:extLst>
                  <a:ext uri="{FF2B5EF4-FFF2-40B4-BE49-F238E27FC236}">
                    <a16:creationId xmlns:a16="http://schemas.microsoft.com/office/drawing/2014/main" id="{7A1EE8D7-29D8-A845-9091-8A5DE6B29EF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0" name="Oval 4169">
                <a:extLst>
                  <a:ext uri="{FF2B5EF4-FFF2-40B4-BE49-F238E27FC236}">
                    <a16:creationId xmlns:a16="http://schemas.microsoft.com/office/drawing/2014/main" id="{C5735C11-2DA0-E4E1-469D-A1F38CE726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1" name="Oval 4170">
                <a:extLst>
                  <a:ext uri="{FF2B5EF4-FFF2-40B4-BE49-F238E27FC236}">
                    <a16:creationId xmlns:a16="http://schemas.microsoft.com/office/drawing/2014/main" id="{78F95F47-FF5C-651E-27C7-41492900A6F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2" name="Oval 4171">
                <a:extLst>
                  <a:ext uri="{FF2B5EF4-FFF2-40B4-BE49-F238E27FC236}">
                    <a16:creationId xmlns:a16="http://schemas.microsoft.com/office/drawing/2014/main" id="{C732102A-0ECF-7395-149A-D0CEAAEF9E7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3" name="Oval 4172">
                <a:extLst>
                  <a:ext uri="{FF2B5EF4-FFF2-40B4-BE49-F238E27FC236}">
                    <a16:creationId xmlns:a16="http://schemas.microsoft.com/office/drawing/2014/main" id="{B84176AE-625C-FE51-3D3E-534E0F0B95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4" name="Oval 4173">
                <a:extLst>
                  <a:ext uri="{FF2B5EF4-FFF2-40B4-BE49-F238E27FC236}">
                    <a16:creationId xmlns:a16="http://schemas.microsoft.com/office/drawing/2014/main" id="{CCAB2E63-1DDC-6133-603E-8682D12FE6C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5" name="Oval 4174">
                <a:extLst>
                  <a:ext uri="{FF2B5EF4-FFF2-40B4-BE49-F238E27FC236}">
                    <a16:creationId xmlns:a16="http://schemas.microsoft.com/office/drawing/2014/main" id="{825E656F-0239-8D36-5649-E6F02DD063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6" name="Oval 4175">
                <a:extLst>
                  <a:ext uri="{FF2B5EF4-FFF2-40B4-BE49-F238E27FC236}">
                    <a16:creationId xmlns:a16="http://schemas.microsoft.com/office/drawing/2014/main" id="{C2B63671-4021-E35F-EFE6-25D460876F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7" name="Oval 4176">
                <a:extLst>
                  <a:ext uri="{FF2B5EF4-FFF2-40B4-BE49-F238E27FC236}">
                    <a16:creationId xmlns:a16="http://schemas.microsoft.com/office/drawing/2014/main" id="{BB85A4A7-9467-8CF2-B1F5-63F43E0004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79" name="Oval 4178">
                <a:extLst>
                  <a:ext uri="{FF2B5EF4-FFF2-40B4-BE49-F238E27FC236}">
                    <a16:creationId xmlns:a16="http://schemas.microsoft.com/office/drawing/2014/main" id="{01900F90-88F0-3F33-0A4B-38058FEF4C2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180" name="Group 4179">
              <a:extLst>
                <a:ext uri="{FF2B5EF4-FFF2-40B4-BE49-F238E27FC236}">
                  <a16:creationId xmlns:a16="http://schemas.microsoft.com/office/drawing/2014/main" id="{60BFBD3E-95FF-6348-1C54-E2A536B29F11}"/>
                </a:ext>
              </a:extLst>
            </p:cNvPr>
            <p:cNvGrpSpPr/>
            <p:nvPr/>
          </p:nvGrpSpPr>
          <p:grpSpPr>
            <a:xfrm>
              <a:off x="1681635" y="4962861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181" name="Oval 4180">
                <a:extLst>
                  <a:ext uri="{FF2B5EF4-FFF2-40B4-BE49-F238E27FC236}">
                    <a16:creationId xmlns:a16="http://schemas.microsoft.com/office/drawing/2014/main" id="{044D93EE-AD5C-743A-CA50-9600C6980D4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2" name="Oval 4181">
                <a:extLst>
                  <a:ext uri="{FF2B5EF4-FFF2-40B4-BE49-F238E27FC236}">
                    <a16:creationId xmlns:a16="http://schemas.microsoft.com/office/drawing/2014/main" id="{5DF9EE5D-7216-DD8D-53CB-FB49F471F0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3" name="Oval 4182">
                <a:extLst>
                  <a:ext uri="{FF2B5EF4-FFF2-40B4-BE49-F238E27FC236}">
                    <a16:creationId xmlns:a16="http://schemas.microsoft.com/office/drawing/2014/main" id="{C10DAC7D-9314-C228-8BED-E7904B0A63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4" name="Oval 4183">
                <a:extLst>
                  <a:ext uri="{FF2B5EF4-FFF2-40B4-BE49-F238E27FC236}">
                    <a16:creationId xmlns:a16="http://schemas.microsoft.com/office/drawing/2014/main" id="{6117FAAB-111F-7D8B-E6A6-0912EFBD84C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5" name="Oval 4184">
                <a:extLst>
                  <a:ext uri="{FF2B5EF4-FFF2-40B4-BE49-F238E27FC236}">
                    <a16:creationId xmlns:a16="http://schemas.microsoft.com/office/drawing/2014/main" id="{1A2E6582-5BE1-B397-B0FC-9F1ED1D72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6" name="Oval 4185">
                <a:extLst>
                  <a:ext uri="{FF2B5EF4-FFF2-40B4-BE49-F238E27FC236}">
                    <a16:creationId xmlns:a16="http://schemas.microsoft.com/office/drawing/2014/main" id="{C6F12C37-929C-39A1-6FEE-DBC588EA168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7" name="Oval 4186">
                <a:extLst>
                  <a:ext uri="{FF2B5EF4-FFF2-40B4-BE49-F238E27FC236}">
                    <a16:creationId xmlns:a16="http://schemas.microsoft.com/office/drawing/2014/main" id="{B1B85170-4F54-BD41-4143-F22E163512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8" name="Oval 4187">
                <a:extLst>
                  <a:ext uri="{FF2B5EF4-FFF2-40B4-BE49-F238E27FC236}">
                    <a16:creationId xmlns:a16="http://schemas.microsoft.com/office/drawing/2014/main" id="{D7AADA12-3479-C228-F40C-E9DD523A7A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89" name="Oval 4188">
                <a:extLst>
                  <a:ext uri="{FF2B5EF4-FFF2-40B4-BE49-F238E27FC236}">
                    <a16:creationId xmlns:a16="http://schemas.microsoft.com/office/drawing/2014/main" id="{0175E60A-4938-A30A-F2B8-08931FAB0E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0" name="Oval 4189">
                <a:extLst>
                  <a:ext uri="{FF2B5EF4-FFF2-40B4-BE49-F238E27FC236}">
                    <a16:creationId xmlns:a16="http://schemas.microsoft.com/office/drawing/2014/main" id="{043713AF-46BD-B9FB-A2C4-8B3E6DC14E1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1" name="Oval 4190">
                <a:extLst>
                  <a:ext uri="{FF2B5EF4-FFF2-40B4-BE49-F238E27FC236}">
                    <a16:creationId xmlns:a16="http://schemas.microsoft.com/office/drawing/2014/main" id="{81423EE8-53DD-AEA3-FAD0-F3F8AD0A33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192" name="Group 4191">
              <a:extLst>
                <a:ext uri="{FF2B5EF4-FFF2-40B4-BE49-F238E27FC236}">
                  <a16:creationId xmlns:a16="http://schemas.microsoft.com/office/drawing/2014/main" id="{9DDC1E3D-98A8-F0BF-D596-29BB004C94F9}"/>
                </a:ext>
              </a:extLst>
            </p:cNvPr>
            <p:cNvGrpSpPr/>
            <p:nvPr/>
          </p:nvGrpSpPr>
          <p:grpSpPr>
            <a:xfrm>
              <a:off x="1681635" y="5169323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193" name="Oval 4192">
                <a:extLst>
                  <a:ext uri="{FF2B5EF4-FFF2-40B4-BE49-F238E27FC236}">
                    <a16:creationId xmlns:a16="http://schemas.microsoft.com/office/drawing/2014/main" id="{D912EE42-0C1E-3167-F85E-7DD45A18C7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4" name="Oval 4193">
                <a:extLst>
                  <a:ext uri="{FF2B5EF4-FFF2-40B4-BE49-F238E27FC236}">
                    <a16:creationId xmlns:a16="http://schemas.microsoft.com/office/drawing/2014/main" id="{7A659B9C-B4CD-F267-A4A5-CFCDD6A48C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5" name="Oval 4194">
                <a:extLst>
                  <a:ext uri="{FF2B5EF4-FFF2-40B4-BE49-F238E27FC236}">
                    <a16:creationId xmlns:a16="http://schemas.microsoft.com/office/drawing/2014/main" id="{0A1C48F8-133B-14C3-B474-1BFF3B6710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6" name="Oval 4195">
                <a:extLst>
                  <a:ext uri="{FF2B5EF4-FFF2-40B4-BE49-F238E27FC236}">
                    <a16:creationId xmlns:a16="http://schemas.microsoft.com/office/drawing/2014/main" id="{9591ACF3-CA10-146F-F099-C6389E4EED9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7" name="Oval 4196">
                <a:extLst>
                  <a:ext uri="{FF2B5EF4-FFF2-40B4-BE49-F238E27FC236}">
                    <a16:creationId xmlns:a16="http://schemas.microsoft.com/office/drawing/2014/main" id="{1FF013BE-344F-6586-64CA-4EC0AB0969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8" name="Oval 4197">
                <a:extLst>
                  <a:ext uri="{FF2B5EF4-FFF2-40B4-BE49-F238E27FC236}">
                    <a16:creationId xmlns:a16="http://schemas.microsoft.com/office/drawing/2014/main" id="{A09B8E48-800A-F5FC-DEBF-46056C4DEE2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199" name="Oval 4198">
                <a:extLst>
                  <a:ext uri="{FF2B5EF4-FFF2-40B4-BE49-F238E27FC236}">
                    <a16:creationId xmlns:a16="http://schemas.microsoft.com/office/drawing/2014/main" id="{AD6BF61B-3F86-119E-02E4-0D0B098EB80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0" name="Oval 4199">
                <a:extLst>
                  <a:ext uri="{FF2B5EF4-FFF2-40B4-BE49-F238E27FC236}">
                    <a16:creationId xmlns:a16="http://schemas.microsoft.com/office/drawing/2014/main" id="{99DBA849-D180-A04F-F140-8EFB7C66641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1" name="Oval 4200">
                <a:extLst>
                  <a:ext uri="{FF2B5EF4-FFF2-40B4-BE49-F238E27FC236}">
                    <a16:creationId xmlns:a16="http://schemas.microsoft.com/office/drawing/2014/main" id="{A06A86F9-1D6A-1B21-C036-60FE67EC28E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2" name="Oval 4201">
                <a:extLst>
                  <a:ext uri="{FF2B5EF4-FFF2-40B4-BE49-F238E27FC236}">
                    <a16:creationId xmlns:a16="http://schemas.microsoft.com/office/drawing/2014/main" id="{555A9386-7ACB-961F-F4DC-FC1BD65D40E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3" name="Oval 4202">
                <a:extLst>
                  <a:ext uri="{FF2B5EF4-FFF2-40B4-BE49-F238E27FC236}">
                    <a16:creationId xmlns:a16="http://schemas.microsoft.com/office/drawing/2014/main" id="{4A14AF9E-41F7-84B3-55B1-BBCD450180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204" name="Group 4203">
              <a:extLst>
                <a:ext uri="{FF2B5EF4-FFF2-40B4-BE49-F238E27FC236}">
                  <a16:creationId xmlns:a16="http://schemas.microsoft.com/office/drawing/2014/main" id="{6EF82AC1-C9BD-1F83-87BF-91DF65E0C44B}"/>
                </a:ext>
              </a:extLst>
            </p:cNvPr>
            <p:cNvGrpSpPr/>
            <p:nvPr/>
          </p:nvGrpSpPr>
          <p:grpSpPr>
            <a:xfrm>
              <a:off x="1681635" y="5375785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205" name="Oval 4204">
                <a:extLst>
                  <a:ext uri="{FF2B5EF4-FFF2-40B4-BE49-F238E27FC236}">
                    <a16:creationId xmlns:a16="http://schemas.microsoft.com/office/drawing/2014/main" id="{DDEAD17C-AC78-80F6-3E6E-CC17C878AF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6" name="Oval 4205">
                <a:extLst>
                  <a:ext uri="{FF2B5EF4-FFF2-40B4-BE49-F238E27FC236}">
                    <a16:creationId xmlns:a16="http://schemas.microsoft.com/office/drawing/2014/main" id="{9889F7E7-A109-A0E0-9287-7D9BF5D5256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7" name="Oval 4206">
                <a:extLst>
                  <a:ext uri="{FF2B5EF4-FFF2-40B4-BE49-F238E27FC236}">
                    <a16:creationId xmlns:a16="http://schemas.microsoft.com/office/drawing/2014/main" id="{E29026D2-C626-0323-29F8-F811AD25A6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8" name="Oval 4207">
                <a:extLst>
                  <a:ext uri="{FF2B5EF4-FFF2-40B4-BE49-F238E27FC236}">
                    <a16:creationId xmlns:a16="http://schemas.microsoft.com/office/drawing/2014/main" id="{8FA2C055-5DA5-40CC-2D75-319952F6F8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09" name="Oval 4208">
                <a:extLst>
                  <a:ext uri="{FF2B5EF4-FFF2-40B4-BE49-F238E27FC236}">
                    <a16:creationId xmlns:a16="http://schemas.microsoft.com/office/drawing/2014/main" id="{20AEDB97-CEAE-B933-50DF-C7C4097162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0" name="Oval 4209">
                <a:extLst>
                  <a:ext uri="{FF2B5EF4-FFF2-40B4-BE49-F238E27FC236}">
                    <a16:creationId xmlns:a16="http://schemas.microsoft.com/office/drawing/2014/main" id="{58EA6890-6DF5-DCCF-22BE-0D4CE99286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1" name="Oval 4210">
                <a:extLst>
                  <a:ext uri="{FF2B5EF4-FFF2-40B4-BE49-F238E27FC236}">
                    <a16:creationId xmlns:a16="http://schemas.microsoft.com/office/drawing/2014/main" id="{428C2B93-A806-A59A-7307-5CF1EE206F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2" name="Oval 4211">
                <a:extLst>
                  <a:ext uri="{FF2B5EF4-FFF2-40B4-BE49-F238E27FC236}">
                    <a16:creationId xmlns:a16="http://schemas.microsoft.com/office/drawing/2014/main" id="{22C3B6B3-20C6-B037-E668-9149E005CFC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3" name="Oval 4212">
                <a:extLst>
                  <a:ext uri="{FF2B5EF4-FFF2-40B4-BE49-F238E27FC236}">
                    <a16:creationId xmlns:a16="http://schemas.microsoft.com/office/drawing/2014/main" id="{06054317-ABC0-DA5E-7826-FA86FC754B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4" name="Oval 4213">
                <a:extLst>
                  <a:ext uri="{FF2B5EF4-FFF2-40B4-BE49-F238E27FC236}">
                    <a16:creationId xmlns:a16="http://schemas.microsoft.com/office/drawing/2014/main" id="{A5AA14B5-1B9B-17EB-6402-EC2667B96F2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5" name="Oval 4214">
                <a:extLst>
                  <a:ext uri="{FF2B5EF4-FFF2-40B4-BE49-F238E27FC236}">
                    <a16:creationId xmlns:a16="http://schemas.microsoft.com/office/drawing/2014/main" id="{C2497FB6-4D02-C8F8-6D4E-35148607D79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216" name="Group 4215">
              <a:extLst>
                <a:ext uri="{FF2B5EF4-FFF2-40B4-BE49-F238E27FC236}">
                  <a16:creationId xmlns:a16="http://schemas.microsoft.com/office/drawing/2014/main" id="{A1941594-5A12-0916-F3D2-4FF6C17523E4}"/>
                </a:ext>
              </a:extLst>
            </p:cNvPr>
            <p:cNvGrpSpPr/>
            <p:nvPr/>
          </p:nvGrpSpPr>
          <p:grpSpPr>
            <a:xfrm>
              <a:off x="1681635" y="5582247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217" name="Oval 4216">
                <a:extLst>
                  <a:ext uri="{FF2B5EF4-FFF2-40B4-BE49-F238E27FC236}">
                    <a16:creationId xmlns:a16="http://schemas.microsoft.com/office/drawing/2014/main" id="{569A33CC-5CA9-9C18-91C9-153BE8E3742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8" name="Oval 4217">
                <a:extLst>
                  <a:ext uri="{FF2B5EF4-FFF2-40B4-BE49-F238E27FC236}">
                    <a16:creationId xmlns:a16="http://schemas.microsoft.com/office/drawing/2014/main" id="{B34F9EA8-C16B-E3F9-3B2E-09B162ADD5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19" name="Oval 4218">
                <a:extLst>
                  <a:ext uri="{FF2B5EF4-FFF2-40B4-BE49-F238E27FC236}">
                    <a16:creationId xmlns:a16="http://schemas.microsoft.com/office/drawing/2014/main" id="{42F845F8-F56D-3EE5-FCCF-4C3E775132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0" name="Oval 4219">
                <a:extLst>
                  <a:ext uri="{FF2B5EF4-FFF2-40B4-BE49-F238E27FC236}">
                    <a16:creationId xmlns:a16="http://schemas.microsoft.com/office/drawing/2014/main" id="{814DF53F-47BA-1523-3A6D-C3848C44AB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1" name="Oval 4220">
                <a:extLst>
                  <a:ext uri="{FF2B5EF4-FFF2-40B4-BE49-F238E27FC236}">
                    <a16:creationId xmlns:a16="http://schemas.microsoft.com/office/drawing/2014/main" id="{3773C490-F102-D254-FBAE-9658570D24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2" name="Oval 4221">
                <a:extLst>
                  <a:ext uri="{FF2B5EF4-FFF2-40B4-BE49-F238E27FC236}">
                    <a16:creationId xmlns:a16="http://schemas.microsoft.com/office/drawing/2014/main" id="{29422F80-673B-0077-19B4-45BAB6BFAB9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23" name="Oval 4222">
                <a:extLst>
                  <a:ext uri="{FF2B5EF4-FFF2-40B4-BE49-F238E27FC236}">
                    <a16:creationId xmlns:a16="http://schemas.microsoft.com/office/drawing/2014/main" id="{99DB4146-7437-C392-913E-A567ED7CE3A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88" name="Oval 4287">
                <a:extLst>
                  <a:ext uri="{FF2B5EF4-FFF2-40B4-BE49-F238E27FC236}">
                    <a16:creationId xmlns:a16="http://schemas.microsoft.com/office/drawing/2014/main" id="{5B733F9B-EA8A-E0AD-4402-D6C6C7A7B2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89" name="Oval 4288">
                <a:extLst>
                  <a:ext uri="{FF2B5EF4-FFF2-40B4-BE49-F238E27FC236}">
                    <a16:creationId xmlns:a16="http://schemas.microsoft.com/office/drawing/2014/main" id="{93C16CF3-5D9C-E83B-D089-285A3E7E00F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0" name="Oval 4289">
                <a:extLst>
                  <a:ext uri="{FF2B5EF4-FFF2-40B4-BE49-F238E27FC236}">
                    <a16:creationId xmlns:a16="http://schemas.microsoft.com/office/drawing/2014/main" id="{DD060C2F-A560-BCA7-CE1F-30D06BBCBCB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1" name="Oval 4290">
                <a:extLst>
                  <a:ext uri="{FF2B5EF4-FFF2-40B4-BE49-F238E27FC236}">
                    <a16:creationId xmlns:a16="http://schemas.microsoft.com/office/drawing/2014/main" id="{DFB63346-B53A-422C-2A1D-6543CAE30D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292" name="Group 4291">
              <a:extLst>
                <a:ext uri="{FF2B5EF4-FFF2-40B4-BE49-F238E27FC236}">
                  <a16:creationId xmlns:a16="http://schemas.microsoft.com/office/drawing/2014/main" id="{919A6DAA-23D9-077C-891F-8B92E7A77C17}"/>
                </a:ext>
              </a:extLst>
            </p:cNvPr>
            <p:cNvGrpSpPr/>
            <p:nvPr/>
          </p:nvGrpSpPr>
          <p:grpSpPr>
            <a:xfrm>
              <a:off x="1681635" y="5788709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293" name="Oval 4292">
                <a:extLst>
                  <a:ext uri="{FF2B5EF4-FFF2-40B4-BE49-F238E27FC236}">
                    <a16:creationId xmlns:a16="http://schemas.microsoft.com/office/drawing/2014/main" id="{3DB816AB-B166-DA8E-E068-7FBC9FB4FB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4" name="Oval 4293">
                <a:extLst>
                  <a:ext uri="{FF2B5EF4-FFF2-40B4-BE49-F238E27FC236}">
                    <a16:creationId xmlns:a16="http://schemas.microsoft.com/office/drawing/2014/main" id="{A5D3ED8A-DD2A-24A1-4962-DA7E7FBD6C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5" name="Oval 4294">
                <a:extLst>
                  <a:ext uri="{FF2B5EF4-FFF2-40B4-BE49-F238E27FC236}">
                    <a16:creationId xmlns:a16="http://schemas.microsoft.com/office/drawing/2014/main" id="{F95D4055-24C4-8846-459D-46C345CA290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6" name="Oval 4295">
                <a:extLst>
                  <a:ext uri="{FF2B5EF4-FFF2-40B4-BE49-F238E27FC236}">
                    <a16:creationId xmlns:a16="http://schemas.microsoft.com/office/drawing/2014/main" id="{13E7B440-073B-8406-D9C3-BC9431F8A65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7" name="Oval 4296">
                <a:extLst>
                  <a:ext uri="{FF2B5EF4-FFF2-40B4-BE49-F238E27FC236}">
                    <a16:creationId xmlns:a16="http://schemas.microsoft.com/office/drawing/2014/main" id="{99D1F0E0-1D15-D940-CD6F-78046EC69A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8" name="Oval 4297">
                <a:extLst>
                  <a:ext uri="{FF2B5EF4-FFF2-40B4-BE49-F238E27FC236}">
                    <a16:creationId xmlns:a16="http://schemas.microsoft.com/office/drawing/2014/main" id="{B68E349E-49BD-782B-7DBE-2780085E05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299" name="Oval 4298">
                <a:extLst>
                  <a:ext uri="{FF2B5EF4-FFF2-40B4-BE49-F238E27FC236}">
                    <a16:creationId xmlns:a16="http://schemas.microsoft.com/office/drawing/2014/main" id="{6E03A6D6-28A6-BCBF-E8B4-452BE52FF5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300" name="Oval 4299">
                <a:extLst>
                  <a:ext uri="{FF2B5EF4-FFF2-40B4-BE49-F238E27FC236}">
                    <a16:creationId xmlns:a16="http://schemas.microsoft.com/office/drawing/2014/main" id="{BBB99FBA-1D69-C6AB-89F4-A6541B4D18E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23" name="Oval 4422">
                <a:extLst>
                  <a:ext uri="{FF2B5EF4-FFF2-40B4-BE49-F238E27FC236}">
                    <a16:creationId xmlns:a16="http://schemas.microsoft.com/office/drawing/2014/main" id="{8A2F2A03-EE4C-7D34-8DF7-AD2FD3EB23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28" name="Oval 4427">
                <a:extLst>
                  <a:ext uri="{FF2B5EF4-FFF2-40B4-BE49-F238E27FC236}">
                    <a16:creationId xmlns:a16="http://schemas.microsoft.com/office/drawing/2014/main" id="{964F17D3-93A5-8141-F28C-33F04D0C36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0" name="Oval 4429">
                <a:extLst>
                  <a:ext uri="{FF2B5EF4-FFF2-40B4-BE49-F238E27FC236}">
                    <a16:creationId xmlns:a16="http://schemas.microsoft.com/office/drawing/2014/main" id="{8360D8AE-D2B1-D0FC-D260-0A861EF95B9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31" name="Group 4430">
              <a:extLst>
                <a:ext uri="{FF2B5EF4-FFF2-40B4-BE49-F238E27FC236}">
                  <a16:creationId xmlns:a16="http://schemas.microsoft.com/office/drawing/2014/main" id="{6E0003F9-6FF6-DDEF-62D3-9A5EF5640211}"/>
                </a:ext>
              </a:extLst>
            </p:cNvPr>
            <p:cNvGrpSpPr/>
            <p:nvPr/>
          </p:nvGrpSpPr>
          <p:grpSpPr>
            <a:xfrm>
              <a:off x="1681635" y="5995172"/>
              <a:ext cx="2150260" cy="104029"/>
              <a:chOff x="1681635" y="4066023"/>
              <a:chExt cx="2150260" cy="104029"/>
            </a:xfrm>
            <a:noFill/>
          </p:grpSpPr>
          <p:sp>
            <p:nvSpPr>
              <p:cNvPr id="4434" name="Oval 4433">
                <a:extLst>
                  <a:ext uri="{FF2B5EF4-FFF2-40B4-BE49-F238E27FC236}">
                    <a16:creationId xmlns:a16="http://schemas.microsoft.com/office/drawing/2014/main" id="{FFDB8C0C-75C9-FBC9-617D-2265FFB213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1635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5" name="Oval 4434">
                <a:extLst>
                  <a:ext uri="{FF2B5EF4-FFF2-40B4-BE49-F238E27FC236}">
                    <a16:creationId xmlns:a16="http://schemas.microsoft.com/office/drawing/2014/main" id="{7809A6C6-91C6-8636-4C7C-53107D4336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86258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39" name="Oval 4438">
                <a:extLst>
                  <a:ext uri="{FF2B5EF4-FFF2-40B4-BE49-F238E27FC236}">
                    <a16:creationId xmlns:a16="http://schemas.microsoft.com/office/drawing/2014/main" id="{79E3B33E-B862-0281-8708-207C808B39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90881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0" name="Oval 4439">
                <a:extLst>
                  <a:ext uri="{FF2B5EF4-FFF2-40B4-BE49-F238E27FC236}">
                    <a16:creationId xmlns:a16="http://schemas.microsoft.com/office/drawing/2014/main" id="{21E2A4D9-182D-3BC2-CBA6-229F3C84209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95504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1" name="Oval 4440">
                <a:extLst>
                  <a:ext uri="{FF2B5EF4-FFF2-40B4-BE49-F238E27FC236}">
                    <a16:creationId xmlns:a16="http://schemas.microsoft.com/office/drawing/2014/main" id="{0C34D388-AFDF-5CDE-8EE1-3111B1259F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00127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7" name="Oval 4446">
                <a:extLst>
                  <a:ext uri="{FF2B5EF4-FFF2-40B4-BE49-F238E27FC236}">
                    <a16:creationId xmlns:a16="http://schemas.microsoft.com/office/drawing/2014/main" id="{8AE746C7-F9A4-0F6F-C63F-B9D1F6BAFA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4750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49" name="Oval 4448">
                <a:extLst>
                  <a:ext uri="{FF2B5EF4-FFF2-40B4-BE49-F238E27FC236}">
                    <a16:creationId xmlns:a16="http://schemas.microsoft.com/office/drawing/2014/main" id="{252F89C7-696E-045F-FB28-F84E2FBB42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9373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0" name="Oval 4449">
                <a:extLst>
                  <a:ext uri="{FF2B5EF4-FFF2-40B4-BE49-F238E27FC236}">
                    <a16:creationId xmlns:a16="http://schemas.microsoft.com/office/drawing/2014/main" id="{96C5B036-D37F-CCBE-991C-0950470BE9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1399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1" name="Oval 4450">
                <a:extLst>
                  <a:ext uri="{FF2B5EF4-FFF2-40B4-BE49-F238E27FC236}">
                    <a16:creationId xmlns:a16="http://schemas.microsoft.com/office/drawing/2014/main" id="{A980F02A-8C22-5089-495A-654A498DCB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18619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2" name="Oval 4451">
                <a:extLst>
                  <a:ext uri="{FF2B5EF4-FFF2-40B4-BE49-F238E27FC236}">
                    <a16:creationId xmlns:a16="http://schemas.microsoft.com/office/drawing/2014/main" id="{5743574E-8CE7-8918-36E4-74CB70771D3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523242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53" name="Oval 4452">
                <a:extLst>
                  <a:ext uri="{FF2B5EF4-FFF2-40B4-BE49-F238E27FC236}">
                    <a16:creationId xmlns:a16="http://schemas.microsoft.com/office/drawing/2014/main" id="{F4AAB7FC-46C1-1627-332D-6BE674C568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27866" y="4066023"/>
                <a:ext cx="104029" cy="104029"/>
              </a:xfrm>
              <a:prstGeom prst="ellipse">
                <a:avLst/>
              </a:prstGeom>
              <a:pattFill prst="pct30">
                <a:fgClr>
                  <a:schemeClr val="accent2">
                    <a:lumMod val="7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9F9F9"/>
                    </a:gs>
                  </a:gsLst>
                  <a:lin ang="5400000" scaled="1"/>
                </a:gradFill>
              </a:ln>
              <a:effectLst>
                <a:innerShdw blurRad="50800" dist="127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</p:grpSp>
      <p:grpSp>
        <p:nvGrpSpPr>
          <p:cNvPr id="4469" name="Group 4468">
            <a:extLst>
              <a:ext uri="{FF2B5EF4-FFF2-40B4-BE49-F238E27FC236}">
                <a16:creationId xmlns:a16="http://schemas.microsoft.com/office/drawing/2014/main" id="{656E3525-7B82-5397-824A-3D3433DE8471}"/>
              </a:ext>
            </a:extLst>
          </p:cNvPr>
          <p:cNvGrpSpPr/>
          <p:nvPr/>
        </p:nvGrpSpPr>
        <p:grpSpPr>
          <a:xfrm>
            <a:off x="1861912" y="6409123"/>
            <a:ext cx="1800000" cy="1918202"/>
            <a:chOff x="1861912" y="6409123"/>
            <a:chExt cx="1800000" cy="191820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46021A-ADBF-E197-6D51-19D78A392FE3}"/>
                </a:ext>
              </a:extLst>
            </p:cNvPr>
            <p:cNvSpPr txBox="1">
              <a:spLocks noChangeAspect="1"/>
            </p:cNvSpPr>
            <p:nvPr/>
          </p:nvSpPr>
          <p:spPr>
            <a:xfrm rot="5400000">
              <a:off x="1861912" y="6527325"/>
              <a:ext cx="1800000" cy="1800000"/>
            </a:xfrm>
            <a:prstGeom prst="rect">
              <a:avLst/>
            </a:prstGeom>
            <a:noFill/>
          </p:spPr>
          <p:txBody>
            <a:bodyPr wrap="square" rtlCol="0">
              <a:prstTxWarp prst="textCircle">
                <a:avLst/>
              </a:prstTxWarp>
              <a:spAutoFit/>
            </a:bodyPr>
            <a:lstStyle/>
            <a:p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    150 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24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110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22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     90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20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   75          70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18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65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17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60   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16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55     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15</a:t>
              </a:r>
            </a:p>
          </p:txBody>
        </p:sp>
        <p:sp>
          <p:nvSpPr>
            <p:cNvPr id="4468" name="TextBox 4467">
              <a:extLst>
                <a:ext uri="{FF2B5EF4-FFF2-40B4-BE49-F238E27FC236}">
                  <a16:creationId xmlns:a16="http://schemas.microsoft.com/office/drawing/2014/main" id="{DC1DCDE3-84E5-6003-AE8B-591EA066D00D}"/>
                </a:ext>
              </a:extLst>
            </p:cNvPr>
            <p:cNvSpPr txBox="1"/>
            <p:nvPr/>
          </p:nvSpPr>
          <p:spPr>
            <a:xfrm>
              <a:off x="2695236" y="6409123"/>
              <a:ext cx="1365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0</a:t>
              </a:r>
            </a:p>
          </p:txBody>
        </p:sp>
      </p:grpSp>
      <p:grpSp>
        <p:nvGrpSpPr>
          <p:cNvPr id="4617" name="Group 4616">
            <a:extLst>
              <a:ext uri="{FF2B5EF4-FFF2-40B4-BE49-F238E27FC236}">
                <a16:creationId xmlns:a16="http://schemas.microsoft.com/office/drawing/2014/main" id="{7D605738-945D-023B-3C09-825F1D1AC38C}"/>
              </a:ext>
            </a:extLst>
          </p:cNvPr>
          <p:cNvGrpSpPr/>
          <p:nvPr/>
        </p:nvGrpSpPr>
        <p:grpSpPr>
          <a:xfrm>
            <a:off x="1938272" y="6611061"/>
            <a:ext cx="1634400" cy="1634400"/>
            <a:chOff x="1944712" y="6611061"/>
            <a:chExt cx="1634400" cy="1634400"/>
          </a:xfrm>
        </p:grpSpPr>
        <p:sp>
          <p:nvSpPr>
            <p:cNvPr id="4454" name="Oval 4453">
              <a:extLst>
                <a:ext uri="{FF2B5EF4-FFF2-40B4-BE49-F238E27FC236}">
                  <a16:creationId xmlns:a16="http://schemas.microsoft.com/office/drawing/2014/main" id="{D9CBD94F-A63C-74C5-CA76-6C817A6F4B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44712" y="6611061"/>
              <a:ext cx="1634400" cy="16344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gradFill>
                <a:gsLst>
                  <a:gs pos="100000">
                    <a:schemeClr val="bg1"/>
                  </a:gs>
                  <a:gs pos="0">
                    <a:srgbClr val="EAEAEA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5" name="Oval 4454">
              <a:extLst>
                <a:ext uri="{FF2B5EF4-FFF2-40B4-BE49-F238E27FC236}">
                  <a16:creationId xmlns:a16="http://schemas.microsoft.com/office/drawing/2014/main" id="{B387EDC7-02C2-978D-0A80-A05374BE86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6546" y="6632895"/>
              <a:ext cx="1590732" cy="1590732"/>
            </a:xfrm>
            <a:prstGeom prst="ellipse">
              <a:avLst/>
            </a:prstGeom>
            <a:solidFill>
              <a:srgbClr val="EDEAE5"/>
            </a:solidFill>
            <a:ln w="63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6" name="Triangle 4455">
              <a:extLst>
                <a:ext uri="{FF2B5EF4-FFF2-40B4-BE49-F238E27FC236}">
                  <a16:creationId xmlns:a16="http://schemas.microsoft.com/office/drawing/2014/main" id="{72CD8E1D-E038-3F46-507A-5FF5C1134EC7}"/>
                </a:ext>
              </a:extLst>
            </p:cNvPr>
            <p:cNvSpPr/>
            <p:nvPr/>
          </p:nvSpPr>
          <p:spPr>
            <a:xfrm>
              <a:off x="2714267" y="6684129"/>
              <a:ext cx="95291" cy="108000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4465" name="Group 4464">
              <a:extLst>
                <a:ext uri="{FF2B5EF4-FFF2-40B4-BE49-F238E27FC236}">
                  <a16:creationId xmlns:a16="http://schemas.microsoft.com/office/drawing/2014/main" id="{045DC024-153F-6A8F-71DA-E21D13373EFC}"/>
                </a:ext>
              </a:extLst>
            </p:cNvPr>
            <p:cNvGrpSpPr/>
            <p:nvPr/>
          </p:nvGrpSpPr>
          <p:grpSpPr>
            <a:xfrm rot="3587163">
              <a:off x="2739053" y="6664790"/>
              <a:ext cx="45719" cy="1526940"/>
              <a:chOff x="2736097" y="6802405"/>
              <a:chExt cx="45719" cy="1526940"/>
            </a:xfrm>
          </p:grpSpPr>
          <p:sp>
            <p:nvSpPr>
              <p:cNvPr id="4466" name="Rounded Rectangle 4465">
                <a:extLst>
                  <a:ext uri="{FF2B5EF4-FFF2-40B4-BE49-F238E27FC236}">
                    <a16:creationId xmlns:a16="http://schemas.microsoft.com/office/drawing/2014/main" id="{30AF0101-2E30-3193-C5F9-BCB4E5BBA563}"/>
                  </a:ext>
                </a:extLst>
              </p:cNvPr>
              <p:cNvSpPr/>
              <p:nvPr/>
            </p:nvSpPr>
            <p:spPr>
              <a:xfrm>
                <a:off x="2736097" y="8084940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4F3F0"/>
              </a:solidFill>
              <a:ln w="63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67" name="Rounded Rectangle 4466">
                <a:extLst>
                  <a:ext uri="{FF2B5EF4-FFF2-40B4-BE49-F238E27FC236}">
                    <a16:creationId xmlns:a16="http://schemas.microsoft.com/office/drawing/2014/main" id="{F72311A0-BEC1-0DC7-E074-7896694CDDAA}"/>
                  </a:ext>
                </a:extLst>
              </p:cNvPr>
              <p:cNvSpPr/>
              <p:nvPr/>
            </p:nvSpPr>
            <p:spPr>
              <a:xfrm>
                <a:off x="2736097" y="6802405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8F8F8">
                  <a:alpha val="0"/>
                </a:srgbClr>
              </a:solidFill>
              <a:ln w="6350">
                <a:noFill/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grpSp>
          <p:nvGrpSpPr>
            <p:cNvPr id="4462" name="Group 4461">
              <a:extLst>
                <a:ext uri="{FF2B5EF4-FFF2-40B4-BE49-F238E27FC236}">
                  <a16:creationId xmlns:a16="http://schemas.microsoft.com/office/drawing/2014/main" id="{F130BD21-14BB-34A0-02DD-FBC2DDC7FBC3}"/>
                </a:ext>
              </a:extLst>
            </p:cNvPr>
            <p:cNvGrpSpPr/>
            <p:nvPr/>
          </p:nvGrpSpPr>
          <p:grpSpPr>
            <a:xfrm rot="18000000">
              <a:off x="2739053" y="6664791"/>
              <a:ext cx="45719" cy="1526940"/>
              <a:chOff x="2736097" y="6802405"/>
              <a:chExt cx="45719" cy="1526940"/>
            </a:xfrm>
          </p:grpSpPr>
          <p:sp>
            <p:nvSpPr>
              <p:cNvPr id="4463" name="Rounded Rectangle 4462">
                <a:extLst>
                  <a:ext uri="{FF2B5EF4-FFF2-40B4-BE49-F238E27FC236}">
                    <a16:creationId xmlns:a16="http://schemas.microsoft.com/office/drawing/2014/main" id="{BDC8CE6F-E5FE-4463-D6E2-109905DF7ECF}"/>
                  </a:ext>
                </a:extLst>
              </p:cNvPr>
              <p:cNvSpPr/>
              <p:nvPr/>
            </p:nvSpPr>
            <p:spPr>
              <a:xfrm>
                <a:off x="2736097" y="8084940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4F3F0"/>
              </a:solidFill>
              <a:ln w="63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  <p:sp>
            <p:nvSpPr>
              <p:cNvPr id="4464" name="Rounded Rectangle 4463">
                <a:extLst>
                  <a:ext uri="{FF2B5EF4-FFF2-40B4-BE49-F238E27FC236}">
                    <a16:creationId xmlns:a16="http://schemas.microsoft.com/office/drawing/2014/main" id="{BE7D8DEF-6B02-C7D3-66F9-B2C1D15EA57D}"/>
                  </a:ext>
                </a:extLst>
              </p:cNvPr>
              <p:cNvSpPr/>
              <p:nvPr/>
            </p:nvSpPr>
            <p:spPr>
              <a:xfrm>
                <a:off x="2736097" y="6802405"/>
                <a:ext cx="45719" cy="244405"/>
              </a:xfrm>
              <a:prstGeom prst="roundRect">
                <a:avLst>
                  <a:gd name="adj" fmla="val 50000"/>
                </a:avLst>
              </a:prstGeom>
              <a:solidFill>
                <a:srgbClr val="F8F8F8">
                  <a:alpha val="0"/>
                </a:srgbClr>
              </a:solidFill>
              <a:ln w="6350">
                <a:noFill/>
              </a:ln>
              <a:effectLst>
                <a:outerShdw blurRad="381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  <p:sp>
          <p:nvSpPr>
            <p:cNvPr id="4457" name="Oval 4456">
              <a:extLst>
                <a:ext uri="{FF2B5EF4-FFF2-40B4-BE49-F238E27FC236}">
                  <a16:creationId xmlns:a16="http://schemas.microsoft.com/office/drawing/2014/main" id="{ACCCBDBC-6090-2DC8-59AE-28352E3A9A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91912" y="7158261"/>
              <a:ext cx="540000" cy="54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gradFill>
                <a:gsLst>
                  <a:gs pos="100000">
                    <a:srgbClr val="F7F6F3"/>
                  </a:gs>
                  <a:gs pos="0">
                    <a:srgbClr val="DFDFDF"/>
                  </a:gs>
                </a:gsLst>
                <a:lin ang="5400000" scaled="1"/>
              </a:gradFill>
            </a:ln>
            <a:effectLst>
              <a:innerShdw blurRad="63500" dist="50800" dir="16200000">
                <a:prstClr val="black">
                  <a:alpha val="9853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8" name="Oval 4457">
              <a:extLst>
                <a:ext uri="{FF2B5EF4-FFF2-40B4-BE49-F238E27FC236}">
                  <a16:creationId xmlns:a16="http://schemas.microsoft.com/office/drawing/2014/main" id="{6FB88CEF-EB58-DAD7-E1CB-F2715E33AD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8912" y="7185261"/>
              <a:ext cx="486000" cy="486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rnd">
              <a:gradFill>
                <a:gsLst>
                  <a:gs pos="0">
                    <a:schemeClr val="bg1">
                      <a:alpha val="60000"/>
                    </a:schemeClr>
                  </a:gs>
                  <a:gs pos="100000">
                    <a:srgbClr val="DFDFDF"/>
                  </a:gs>
                </a:gsLst>
                <a:lin ang="5400000" scaled="1"/>
              </a:gradFill>
              <a:round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grpSp>
          <p:nvGrpSpPr>
            <p:cNvPr id="4459" name="Group 4458">
              <a:extLst>
                <a:ext uri="{FF2B5EF4-FFF2-40B4-BE49-F238E27FC236}">
                  <a16:creationId xmlns:a16="http://schemas.microsoft.com/office/drawing/2014/main" id="{EA6D947E-C360-1E19-3B5B-F3E133D7D07B}"/>
                </a:ext>
              </a:extLst>
            </p:cNvPr>
            <p:cNvGrpSpPr/>
            <p:nvPr/>
          </p:nvGrpSpPr>
          <p:grpSpPr>
            <a:xfrm rot="1200000">
              <a:off x="2734912" y="7287608"/>
              <a:ext cx="54000" cy="276250"/>
              <a:chOff x="2739215" y="7414010"/>
              <a:chExt cx="54000" cy="276250"/>
            </a:xfrm>
            <a:solidFill>
              <a:schemeClr val="bg1">
                <a:lumMod val="50000"/>
              </a:schemeClr>
            </a:solidFill>
          </p:grpSpPr>
          <p:sp>
            <p:nvSpPr>
              <p:cNvPr id="4460" name="Oval 4459">
                <a:extLst>
                  <a:ext uri="{FF2B5EF4-FFF2-40B4-BE49-F238E27FC236}">
                    <a16:creationId xmlns:a16="http://schemas.microsoft.com/office/drawing/2014/main" id="{EC651FAB-6617-262D-8417-F3E972EE15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414010"/>
                <a:ext cx="54000" cy="54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 dirty="0"/>
              </a:p>
            </p:txBody>
          </p:sp>
          <p:sp>
            <p:nvSpPr>
              <p:cNvPr id="4461" name="Oval 4460">
                <a:extLst>
                  <a:ext uri="{FF2B5EF4-FFF2-40B4-BE49-F238E27FC236}">
                    <a16:creationId xmlns:a16="http://schemas.microsoft.com/office/drawing/2014/main" id="{C632B0B5-B2D9-AF75-C8A7-D9192ED980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9215" y="7636260"/>
                <a:ext cx="54000" cy="54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12700" dist="12700" dir="156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910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46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2EBD35-A8DD-BA84-318F-C7A346DCFF24}"/>
              </a:ext>
            </a:extLst>
          </p:cNvPr>
          <p:cNvSpPr txBox="1"/>
          <p:nvPr/>
        </p:nvSpPr>
        <p:spPr>
          <a:xfrm>
            <a:off x="326985" y="382979"/>
            <a:ext cx="44053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FF611B"/>
                </a:solidFill>
                <a:latin typeface="Manrope Medium" pitchFamily="2" charset="0"/>
              </a:rPr>
              <a:t>Хороший дизайн — инновационный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30E023-6CA6-FF56-600E-4CBAD5F97C2A}"/>
              </a:ext>
            </a:extLst>
          </p:cNvPr>
          <p:cNvSpPr txBox="1"/>
          <p:nvPr/>
        </p:nvSpPr>
        <p:spPr>
          <a:xfrm>
            <a:off x="326985" y="885877"/>
            <a:ext cx="37516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000" i="0">
                <a:effectLst/>
                <a:latin typeface="Inter" panose="02000503000000020004" pitchFamily="2" charset="0"/>
                <a:ea typeface="Inter" panose="02000503000000020004" pitchFamily="2" charset="0"/>
              </a:defRPr>
            </a:lvl1pPr>
          </a:lstStyle>
          <a:p>
            <a:r>
              <a:rPr lang="ru-RU" sz="3000" dirty="0">
                <a:solidFill>
                  <a:srgbClr val="313131"/>
                </a:solidFill>
                <a:latin typeface="Manrope Medium" pitchFamily="2" charset="0"/>
              </a:rPr>
              <a:t>Т3, карманный радиоприемник</a:t>
            </a:r>
            <a:endParaRPr lang="en-RU" sz="3000" dirty="0">
              <a:solidFill>
                <a:srgbClr val="313131"/>
              </a:solidFill>
              <a:latin typeface="Manrope Medium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6CEFA1-90C1-0E55-8C9A-40C771C21A73}"/>
              </a:ext>
            </a:extLst>
          </p:cNvPr>
          <p:cNvSpPr txBox="1"/>
          <p:nvPr/>
        </p:nvSpPr>
        <p:spPr>
          <a:xfrm>
            <a:off x="1244150" y="1970990"/>
            <a:ext cx="3488188" cy="148406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000" i="0">
                <a:effectLst/>
                <a:latin typeface="Inter" panose="02000503000000020004" pitchFamily="2" charset="0"/>
                <a:ea typeface="Inter" panose="02000503000000020004" pitchFamily="2" charset="0"/>
              </a:defRPr>
            </a:lvl1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sz="1200" dirty="0">
                <a:solidFill>
                  <a:srgbClr val="313131"/>
                </a:solidFill>
                <a:latin typeface="Manrope" pitchFamily="2" charset="0"/>
              </a:rPr>
              <a:t>Braun T3 — </a:t>
            </a:r>
            <a:r>
              <a:rPr lang="ru-RU" sz="1200" dirty="0">
                <a:solidFill>
                  <a:srgbClr val="313131"/>
                </a:solidFill>
                <a:latin typeface="Manrope" pitchFamily="2" charset="0"/>
              </a:rPr>
              <a:t>это культовый радиоприемник, созданный в 1958 году под руководством легендарного дизайнера Дитера Рамса.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ru-RU" sz="1200" dirty="0">
                <a:solidFill>
                  <a:srgbClr val="313131"/>
                </a:solidFill>
                <a:latin typeface="Manrope" pitchFamily="2" charset="0"/>
              </a:rPr>
              <a:t>Т3 является воплощением принципов минимализма и функциональности, характерных для школы Баухауса.</a:t>
            </a:r>
            <a:endParaRPr lang="en-RU" sz="1200" dirty="0">
              <a:solidFill>
                <a:srgbClr val="313131"/>
              </a:solidFill>
              <a:latin typeface="Manrope" pitchFamily="2" charset="0"/>
            </a:endParaRPr>
          </a:p>
        </p:txBody>
      </p:sp>
      <p:sp>
        <p:nvSpPr>
          <p:cNvPr id="4448" name="TextBox 4447">
            <a:extLst>
              <a:ext uri="{FF2B5EF4-FFF2-40B4-BE49-F238E27FC236}">
                <a16:creationId xmlns:a16="http://schemas.microsoft.com/office/drawing/2014/main" id="{697C8FB0-1D67-E761-2C4B-75EC0996EFF5}"/>
              </a:ext>
            </a:extLst>
          </p:cNvPr>
          <p:cNvSpPr txBox="1"/>
          <p:nvPr/>
        </p:nvSpPr>
        <p:spPr>
          <a:xfrm>
            <a:off x="326986" y="3585290"/>
            <a:ext cx="1020802" cy="6339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 i="0">
                <a:solidFill>
                  <a:srgbClr val="313131"/>
                </a:solidFill>
                <a:effectLst/>
                <a:latin typeface="Manrope" pitchFamily="2" charset="0"/>
                <a:ea typeface="Inter" panose="02000503000000020004" pitchFamily="2" charset="0"/>
              </a:defRPr>
            </a:lvl1pPr>
          </a:lstStyle>
          <a:p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Braun </a:t>
            </a:r>
            <a:br>
              <a:rPr lang="en-GB" sz="1000" dirty="0">
                <a:solidFill>
                  <a:srgbClr val="FF611B"/>
                </a:solidFill>
                <a:latin typeface="Manrope Medium" pitchFamily="2" charset="0"/>
              </a:rPr>
            </a:br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T3 radio,</a:t>
            </a:r>
          </a:p>
          <a:p>
            <a:r>
              <a:rPr lang="en-GB" sz="1000" dirty="0">
                <a:solidFill>
                  <a:srgbClr val="FF611B"/>
                </a:solidFill>
                <a:latin typeface="Manrope Medium" pitchFamily="2" charset="0"/>
              </a:rPr>
              <a:t>1958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F2B5A56-930E-ECA4-4FC2-12AC7F7745D9}"/>
              </a:ext>
            </a:extLst>
          </p:cNvPr>
          <p:cNvSpPr/>
          <p:nvPr/>
        </p:nvSpPr>
        <p:spPr>
          <a:xfrm>
            <a:off x="1347788" y="3630557"/>
            <a:ext cx="2818576" cy="5130464"/>
          </a:xfrm>
          <a:prstGeom prst="roundRect">
            <a:avLst>
              <a:gd name="adj" fmla="val 3290"/>
            </a:avLst>
          </a:prstGeom>
          <a:gradFill>
            <a:gsLst>
              <a:gs pos="0">
                <a:srgbClr val="F7F7F7"/>
              </a:gs>
              <a:gs pos="100000">
                <a:srgbClr val="F7F7F7"/>
              </a:gs>
            </a:gsLst>
            <a:lin ang="5400000" scaled="1"/>
          </a:gradFill>
          <a:ln>
            <a:noFill/>
          </a:ln>
          <a:effectLst>
            <a:outerShdw blurRad="254000" dist="101600" dir="5400000" algn="t" rotWithShape="0">
              <a:srgbClr val="5C5C5C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78C9D3-AE49-EB24-9434-FD1B85330DB1}"/>
              </a:ext>
            </a:extLst>
          </p:cNvPr>
          <p:cNvSpPr/>
          <p:nvPr/>
        </p:nvSpPr>
        <p:spPr>
          <a:xfrm>
            <a:off x="1347788" y="3630557"/>
            <a:ext cx="2818576" cy="5130464"/>
          </a:xfrm>
          <a:prstGeom prst="roundRect">
            <a:avLst>
              <a:gd name="adj" fmla="val 3290"/>
            </a:avLst>
          </a:prstGeom>
          <a:solidFill>
            <a:srgbClr val="F7F7F7">
              <a:alpha val="19719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 extrusionH="88900">
            <a:bevelT/>
            <a:bevelB/>
            <a:extrusionClr>
              <a:schemeClr val="bg1">
                <a:lumMod val="50000"/>
              </a:schemeClr>
            </a:extrusionClr>
            <a:contourClr>
              <a:schemeClr val="bg1"/>
            </a:contourClr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B7E04B9-9549-1C17-80BA-477BE4B7A6D1}"/>
              </a:ext>
            </a:extLst>
          </p:cNvPr>
          <p:cNvGrpSpPr/>
          <p:nvPr/>
        </p:nvGrpSpPr>
        <p:grpSpPr>
          <a:xfrm>
            <a:off x="1681635" y="3930551"/>
            <a:ext cx="2150260" cy="104029"/>
            <a:chOff x="1681635" y="4066023"/>
            <a:chExt cx="2150260" cy="104029"/>
          </a:xfrm>
          <a:noFill/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B055C5B-3338-2890-7D78-D767C926DE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C9C5240-BEAE-8251-AC1E-C42771A49E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3D577FD-1724-291C-DF76-9C54302631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AFD7BC0-3854-1201-F174-3804ACFEF6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061C123-99CD-BED4-EE3D-D8AB0CBE5A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81560C8-2C31-F627-475D-7EC5012FC6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B91DE76-77BB-27BA-B86A-D293D4E97D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739A76F-5CB8-C53D-9405-1E19A51063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C31D50E-706A-50F4-96E8-E0862C0228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2D0F87A-67E7-64A2-B93F-835E2FF85A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6F3F35A-A163-CF2A-EA28-EA48FB1FC6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8724088-716A-F6DB-6106-7EC4C1CE61FC}"/>
              </a:ext>
            </a:extLst>
          </p:cNvPr>
          <p:cNvGrpSpPr/>
          <p:nvPr/>
        </p:nvGrpSpPr>
        <p:grpSpPr>
          <a:xfrm>
            <a:off x="1681635" y="4137013"/>
            <a:ext cx="2150260" cy="104029"/>
            <a:chOff x="1681635" y="4066023"/>
            <a:chExt cx="2150260" cy="104029"/>
          </a:xfrm>
          <a:noFill/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44A3F2C-6AE2-32F5-3DE7-6D44D1B787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5342052-1998-34DE-DC3D-1ECC9E8796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70EEA04-0F02-B747-886E-BA2A66F4A4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E58DED4-7D01-FDCC-6FF7-AF4961DE72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D0DBD55-4893-D508-55DC-85D0631445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F7E4454-F67B-0F9C-CB82-2668543FE3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BEF90A2-7F0D-372B-956A-D31030E531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A94D75A-1B75-78C7-ECFB-C55F54238D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EF8FB74-BC21-4045-C10B-78898B3F8B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BF862BB-FD48-96C3-7B57-F6BBEF05F9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09D653F-1052-E65B-7651-AD907A2E36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38AEC94-547C-3CE2-3DC3-C03A48426A52}"/>
              </a:ext>
            </a:extLst>
          </p:cNvPr>
          <p:cNvGrpSpPr/>
          <p:nvPr/>
        </p:nvGrpSpPr>
        <p:grpSpPr>
          <a:xfrm>
            <a:off x="1681635" y="4343475"/>
            <a:ext cx="2150260" cy="104029"/>
            <a:chOff x="1681635" y="4066023"/>
            <a:chExt cx="2150260" cy="104029"/>
          </a:xfrm>
          <a:noFill/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2715DAE-376D-A74E-3FF8-B603494FA4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7808AB0-BFEF-6D9E-271A-650850F3A7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4D36F30-4A76-C547-DC7D-C6DC97AD09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EF5AC69-F5D1-E59D-1E44-7982BE0EEE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3995FE82-F9F3-5A8B-1518-E7A8D4F0F5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196108B-BCFD-E2B3-F29B-051B3F841D0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D16E4A4-ADBF-63F4-7A33-28AA30EC9A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609DB88-6423-4DEE-6BA8-E3BAFAF16B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7E84E5F-746B-471E-A429-4F91DE8FE0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74B8B91-0844-95C2-70A1-813C7AABDD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12749CA-0DE5-50D1-BFBE-F08F146E665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B0E98C9-AF31-5D26-4A0A-521C0B121AF6}"/>
              </a:ext>
            </a:extLst>
          </p:cNvPr>
          <p:cNvGrpSpPr/>
          <p:nvPr/>
        </p:nvGrpSpPr>
        <p:grpSpPr>
          <a:xfrm>
            <a:off x="1681635" y="4549937"/>
            <a:ext cx="2150260" cy="104029"/>
            <a:chOff x="1681635" y="4066023"/>
            <a:chExt cx="2150260" cy="104029"/>
          </a:xfrm>
          <a:noFill/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B69556F-FEDD-9C7D-46CF-BF3287C865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49EC554-D08F-6273-A777-9D6FD0D915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D2D6D96-6282-C327-616A-9418614CE3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BE6A976-8A2B-9C04-2DA6-84F5C18B81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60" name="Oval 4159">
              <a:extLst>
                <a:ext uri="{FF2B5EF4-FFF2-40B4-BE49-F238E27FC236}">
                  <a16:creationId xmlns:a16="http://schemas.microsoft.com/office/drawing/2014/main" id="{D68552DD-18D2-2E0E-EE19-B5B70978B6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61" name="Oval 4160">
              <a:extLst>
                <a:ext uri="{FF2B5EF4-FFF2-40B4-BE49-F238E27FC236}">
                  <a16:creationId xmlns:a16="http://schemas.microsoft.com/office/drawing/2014/main" id="{C2F12A27-3B6C-C7F0-C720-C3ECBE093A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62" name="Oval 4161">
              <a:extLst>
                <a:ext uri="{FF2B5EF4-FFF2-40B4-BE49-F238E27FC236}">
                  <a16:creationId xmlns:a16="http://schemas.microsoft.com/office/drawing/2014/main" id="{FF1F310C-F27C-FCBD-4997-567A91848B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63" name="Oval 4162">
              <a:extLst>
                <a:ext uri="{FF2B5EF4-FFF2-40B4-BE49-F238E27FC236}">
                  <a16:creationId xmlns:a16="http://schemas.microsoft.com/office/drawing/2014/main" id="{B916CA75-2C41-9039-137E-9D92BFC053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64" name="Oval 4163">
              <a:extLst>
                <a:ext uri="{FF2B5EF4-FFF2-40B4-BE49-F238E27FC236}">
                  <a16:creationId xmlns:a16="http://schemas.microsoft.com/office/drawing/2014/main" id="{8745ABA5-558E-635A-0D90-F6A1CD41D5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65" name="Oval 4164">
              <a:extLst>
                <a:ext uri="{FF2B5EF4-FFF2-40B4-BE49-F238E27FC236}">
                  <a16:creationId xmlns:a16="http://schemas.microsoft.com/office/drawing/2014/main" id="{D459385E-75C0-913A-3CEC-10E573C035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66" name="Oval 4165">
              <a:extLst>
                <a:ext uri="{FF2B5EF4-FFF2-40B4-BE49-F238E27FC236}">
                  <a16:creationId xmlns:a16="http://schemas.microsoft.com/office/drawing/2014/main" id="{11870BC8-1F3B-D614-69D4-0ACB48D723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167" name="Group 4166">
            <a:extLst>
              <a:ext uri="{FF2B5EF4-FFF2-40B4-BE49-F238E27FC236}">
                <a16:creationId xmlns:a16="http://schemas.microsoft.com/office/drawing/2014/main" id="{10B53606-BFE0-631A-5735-806F479E5D5E}"/>
              </a:ext>
            </a:extLst>
          </p:cNvPr>
          <p:cNvGrpSpPr/>
          <p:nvPr/>
        </p:nvGrpSpPr>
        <p:grpSpPr>
          <a:xfrm>
            <a:off x="1681635" y="4756399"/>
            <a:ext cx="2150260" cy="104029"/>
            <a:chOff x="1681635" y="4066023"/>
            <a:chExt cx="2150260" cy="104029"/>
          </a:xfrm>
          <a:noFill/>
        </p:grpSpPr>
        <p:sp>
          <p:nvSpPr>
            <p:cNvPr id="4168" name="Oval 4167">
              <a:extLst>
                <a:ext uri="{FF2B5EF4-FFF2-40B4-BE49-F238E27FC236}">
                  <a16:creationId xmlns:a16="http://schemas.microsoft.com/office/drawing/2014/main" id="{C9332852-528A-513B-B03E-8ACDC45303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69" name="Oval 4168">
              <a:extLst>
                <a:ext uri="{FF2B5EF4-FFF2-40B4-BE49-F238E27FC236}">
                  <a16:creationId xmlns:a16="http://schemas.microsoft.com/office/drawing/2014/main" id="{7A1EE8D7-29D8-A845-9091-8A5DE6B29E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70" name="Oval 4169">
              <a:extLst>
                <a:ext uri="{FF2B5EF4-FFF2-40B4-BE49-F238E27FC236}">
                  <a16:creationId xmlns:a16="http://schemas.microsoft.com/office/drawing/2014/main" id="{C5735C11-2DA0-E4E1-469D-A1F38CE726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71" name="Oval 4170">
              <a:extLst>
                <a:ext uri="{FF2B5EF4-FFF2-40B4-BE49-F238E27FC236}">
                  <a16:creationId xmlns:a16="http://schemas.microsoft.com/office/drawing/2014/main" id="{78F95F47-FF5C-651E-27C7-41492900A6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72" name="Oval 4171">
              <a:extLst>
                <a:ext uri="{FF2B5EF4-FFF2-40B4-BE49-F238E27FC236}">
                  <a16:creationId xmlns:a16="http://schemas.microsoft.com/office/drawing/2014/main" id="{C732102A-0ECF-7395-149A-D0CEAAEF9E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73" name="Oval 4172">
              <a:extLst>
                <a:ext uri="{FF2B5EF4-FFF2-40B4-BE49-F238E27FC236}">
                  <a16:creationId xmlns:a16="http://schemas.microsoft.com/office/drawing/2014/main" id="{B84176AE-625C-FE51-3D3E-534E0F0B95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74" name="Oval 4173">
              <a:extLst>
                <a:ext uri="{FF2B5EF4-FFF2-40B4-BE49-F238E27FC236}">
                  <a16:creationId xmlns:a16="http://schemas.microsoft.com/office/drawing/2014/main" id="{CCAB2E63-1DDC-6133-603E-8682D12FE6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75" name="Oval 4174">
              <a:extLst>
                <a:ext uri="{FF2B5EF4-FFF2-40B4-BE49-F238E27FC236}">
                  <a16:creationId xmlns:a16="http://schemas.microsoft.com/office/drawing/2014/main" id="{825E656F-0239-8D36-5649-E6F02DD063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76" name="Oval 4175">
              <a:extLst>
                <a:ext uri="{FF2B5EF4-FFF2-40B4-BE49-F238E27FC236}">
                  <a16:creationId xmlns:a16="http://schemas.microsoft.com/office/drawing/2014/main" id="{C2B63671-4021-E35F-EFE6-25D460876F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77" name="Oval 4176">
              <a:extLst>
                <a:ext uri="{FF2B5EF4-FFF2-40B4-BE49-F238E27FC236}">
                  <a16:creationId xmlns:a16="http://schemas.microsoft.com/office/drawing/2014/main" id="{BB85A4A7-9467-8CF2-B1F5-63F43E0004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79" name="Oval 4178">
              <a:extLst>
                <a:ext uri="{FF2B5EF4-FFF2-40B4-BE49-F238E27FC236}">
                  <a16:creationId xmlns:a16="http://schemas.microsoft.com/office/drawing/2014/main" id="{01900F90-88F0-3F33-0A4B-38058FEF4C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180" name="Group 4179">
            <a:extLst>
              <a:ext uri="{FF2B5EF4-FFF2-40B4-BE49-F238E27FC236}">
                <a16:creationId xmlns:a16="http://schemas.microsoft.com/office/drawing/2014/main" id="{60BFBD3E-95FF-6348-1C54-E2A536B29F11}"/>
              </a:ext>
            </a:extLst>
          </p:cNvPr>
          <p:cNvGrpSpPr/>
          <p:nvPr/>
        </p:nvGrpSpPr>
        <p:grpSpPr>
          <a:xfrm>
            <a:off x="1681635" y="4962861"/>
            <a:ext cx="2150260" cy="104029"/>
            <a:chOff x="1681635" y="4066023"/>
            <a:chExt cx="2150260" cy="104029"/>
          </a:xfrm>
          <a:noFill/>
        </p:grpSpPr>
        <p:sp>
          <p:nvSpPr>
            <p:cNvPr id="4181" name="Oval 4180">
              <a:extLst>
                <a:ext uri="{FF2B5EF4-FFF2-40B4-BE49-F238E27FC236}">
                  <a16:creationId xmlns:a16="http://schemas.microsoft.com/office/drawing/2014/main" id="{044D93EE-AD5C-743A-CA50-9600C6980D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82" name="Oval 4181">
              <a:extLst>
                <a:ext uri="{FF2B5EF4-FFF2-40B4-BE49-F238E27FC236}">
                  <a16:creationId xmlns:a16="http://schemas.microsoft.com/office/drawing/2014/main" id="{5DF9EE5D-7216-DD8D-53CB-FB49F471F0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83" name="Oval 4182">
              <a:extLst>
                <a:ext uri="{FF2B5EF4-FFF2-40B4-BE49-F238E27FC236}">
                  <a16:creationId xmlns:a16="http://schemas.microsoft.com/office/drawing/2014/main" id="{C10DAC7D-9314-C228-8BED-E7904B0A63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84" name="Oval 4183">
              <a:extLst>
                <a:ext uri="{FF2B5EF4-FFF2-40B4-BE49-F238E27FC236}">
                  <a16:creationId xmlns:a16="http://schemas.microsoft.com/office/drawing/2014/main" id="{6117FAAB-111F-7D8B-E6A6-0912EFBD84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85" name="Oval 4184">
              <a:extLst>
                <a:ext uri="{FF2B5EF4-FFF2-40B4-BE49-F238E27FC236}">
                  <a16:creationId xmlns:a16="http://schemas.microsoft.com/office/drawing/2014/main" id="{1A2E6582-5BE1-B397-B0FC-9F1ED1D72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86" name="Oval 4185">
              <a:extLst>
                <a:ext uri="{FF2B5EF4-FFF2-40B4-BE49-F238E27FC236}">
                  <a16:creationId xmlns:a16="http://schemas.microsoft.com/office/drawing/2014/main" id="{C6F12C37-929C-39A1-6FEE-DBC588EA16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87" name="Oval 4186">
              <a:extLst>
                <a:ext uri="{FF2B5EF4-FFF2-40B4-BE49-F238E27FC236}">
                  <a16:creationId xmlns:a16="http://schemas.microsoft.com/office/drawing/2014/main" id="{B1B85170-4F54-BD41-4143-F22E163512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88" name="Oval 4187">
              <a:extLst>
                <a:ext uri="{FF2B5EF4-FFF2-40B4-BE49-F238E27FC236}">
                  <a16:creationId xmlns:a16="http://schemas.microsoft.com/office/drawing/2014/main" id="{D7AADA12-3479-C228-F40C-E9DD523A7A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89" name="Oval 4188">
              <a:extLst>
                <a:ext uri="{FF2B5EF4-FFF2-40B4-BE49-F238E27FC236}">
                  <a16:creationId xmlns:a16="http://schemas.microsoft.com/office/drawing/2014/main" id="{0175E60A-4938-A30A-F2B8-08931FAB0E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90" name="Oval 4189">
              <a:extLst>
                <a:ext uri="{FF2B5EF4-FFF2-40B4-BE49-F238E27FC236}">
                  <a16:creationId xmlns:a16="http://schemas.microsoft.com/office/drawing/2014/main" id="{043713AF-46BD-B9FB-A2C4-8B3E6DC14E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91" name="Oval 4190">
              <a:extLst>
                <a:ext uri="{FF2B5EF4-FFF2-40B4-BE49-F238E27FC236}">
                  <a16:creationId xmlns:a16="http://schemas.microsoft.com/office/drawing/2014/main" id="{81423EE8-53DD-AEA3-FAD0-F3F8AD0A33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192" name="Group 4191">
            <a:extLst>
              <a:ext uri="{FF2B5EF4-FFF2-40B4-BE49-F238E27FC236}">
                <a16:creationId xmlns:a16="http://schemas.microsoft.com/office/drawing/2014/main" id="{9DDC1E3D-98A8-F0BF-D596-29BB004C94F9}"/>
              </a:ext>
            </a:extLst>
          </p:cNvPr>
          <p:cNvGrpSpPr/>
          <p:nvPr/>
        </p:nvGrpSpPr>
        <p:grpSpPr>
          <a:xfrm>
            <a:off x="1681635" y="5169323"/>
            <a:ext cx="2150260" cy="104029"/>
            <a:chOff x="1681635" y="4066023"/>
            <a:chExt cx="2150260" cy="104029"/>
          </a:xfrm>
          <a:noFill/>
        </p:grpSpPr>
        <p:sp>
          <p:nvSpPr>
            <p:cNvPr id="4193" name="Oval 4192">
              <a:extLst>
                <a:ext uri="{FF2B5EF4-FFF2-40B4-BE49-F238E27FC236}">
                  <a16:creationId xmlns:a16="http://schemas.microsoft.com/office/drawing/2014/main" id="{D912EE42-0C1E-3167-F85E-7DD45A18C7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94" name="Oval 4193">
              <a:extLst>
                <a:ext uri="{FF2B5EF4-FFF2-40B4-BE49-F238E27FC236}">
                  <a16:creationId xmlns:a16="http://schemas.microsoft.com/office/drawing/2014/main" id="{7A659B9C-B4CD-F267-A4A5-CFCDD6A48C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95" name="Oval 4194">
              <a:extLst>
                <a:ext uri="{FF2B5EF4-FFF2-40B4-BE49-F238E27FC236}">
                  <a16:creationId xmlns:a16="http://schemas.microsoft.com/office/drawing/2014/main" id="{0A1C48F8-133B-14C3-B474-1BFF3B6710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96" name="Oval 4195">
              <a:extLst>
                <a:ext uri="{FF2B5EF4-FFF2-40B4-BE49-F238E27FC236}">
                  <a16:creationId xmlns:a16="http://schemas.microsoft.com/office/drawing/2014/main" id="{9591ACF3-CA10-146F-F099-C6389E4EED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97" name="Oval 4196">
              <a:extLst>
                <a:ext uri="{FF2B5EF4-FFF2-40B4-BE49-F238E27FC236}">
                  <a16:creationId xmlns:a16="http://schemas.microsoft.com/office/drawing/2014/main" id="{1FF013BE-344F-6586-64CA-4EC0AB0969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98" name="Oval 4197">
              <a:extLst>
                <a:ext uri="{FF2B5EF4-FFF2-40B4-BE49-F238E27FC236}">
                  <a16:creationId xmlns:a16="http://schemas.microsoft.com/office/drawing/2014/main" id="{A09B8E48-800A-F5FC-DEBF-46056C4DE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199" name="Oval 4198">
              <a:extLst>
                <a:ext uri="{FF2B5EF4-FFF2-40B4-BE49-F238E27FC236}">
                  <a16:creationId xmlns:a16="http://schemas.microsoft.com/office/drawing/2014/main" id="{AD6BF61B-3F86-119E-02E4-0D0B098EB8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00" name="Oval 4199">
              <a:extLst>
                <a:ext uri="{FF2B5EF4-FFF2-40B4-BE49-F238E27FC236}">
                  <a16:creationId xmlns:a16="http://schemas.microsoft.com/office/drawing/2014/main" id="{99DBA849-D180-A04F-F140-8EFB7C6664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01" name="Oval 4200">
              <a:extLst>
                <a:ext uri="{FF2B5EF4-FFF2-40B4-BE49-F238E27FC236}">
                  <a16:creationId xmlns:a16="http://schemas.microsoft.com/office/drawing/2014/main" id="{A06A86F9-1D6A-1B21-C036-60FE67EC28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02" name="Oval 4201">
              <a:extLst>
                <a:ext uri="{FF2B5EF4-FFF2-40B4-BE49-F238E27FC236}">
                  <a16:creationId xmlns:a16="http://schemas.microsoft.com/office/drawing/2014/main" id="{555A9386-7ACB-961F-F4DC-FC1BD65D40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03" name="Oval 4202">
              <a:extLst>
                <a:ext uri="{FF2B5EF4-FFF2-40B4-BE49-F238E27FC236}">
                  <a16:creationId xmlns:a16="http://schemas.microsoft.com/office/drawing/2014/main" id="{4A14AF9E-41F7-84B3-55B1-BBCD450180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204" name="Group 4203">
            <a:extLst>
              <a:ext uri="{FF2B5EF4-FFF2-40B4-BE49-F238E27FC236}">
                <a16:creationId xmlns:a16="http://schemas.microsoft.com/office/drawing/2014/main" id="{6EF82AC1-C9BD-1F83-87BF-91DF65E0C44B}"/>
              </a:ext>
            </a:extLst>
          </p:cNvPr>
          <p:cNvGrpSpPr/>
          <p:nvPr/>
        </p:nvGrpSpPr>
        <p:grpSpPr>
          <a:xfrm>
            <a:off x="1681635" y="5375785"/>
            <a:ext cx="2150260" cy="104029"/>
            <a:chOff x="1681635" y="4066023"/>
            <a:chExt cx="2150260" cy="104029"/>
          </a:xfrm>
          <a:noFill/>
        </p:grpSpPr>
        <p:sp>
          <p:nvSpPr>
            <p:cNvPr id="4205" name="Oval 4204">
              <a:extLst>
                <a:ext uri="{FF2B5EF4-FFF2-40B4-BE49-F238E27FC236}">
                  <a16:creationId xmlns:a16="http://schemas.microsoft.com/office/drawing/2014/main" id="{DDEAD17C-AC78-80F6-3E6E-CC17C878AF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06" name="Oval 4205">
              <a:extLst>
                <a:ext uri="{FF2B5EF4-FFF2-40B4-BE49-F238E27FC236}">
                  <a16:creationId xmlns:a16="http://schemas.microsoft.com/office/drawing/2014/main" id="{9889F7E7-A109-A0E0-9287-7D9BF5D525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07" name="Oval 4206">
              <a:extLst>
                <a:ext uri="{FF2B5EF4-FFF2-40B4-BE49-F238E27FC236}">
                  <a16:creationId xmlns:a16="http://schemas.microsoft.com/office/drawing/2014/main" id="{E29026D2-C626-0323-29F8-F811AD25A6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08" name="Oval 4207">
              <a:extLst>
                <a:ext uri="{FF2B5EF4-FFF2-40B4-BE49-F238E27FC236}">
                  <a16:creationId xmlns:a16="http://schemas.microsoft.com/office/drawing/2014/main" id="{8FA2C055-5DA5-40CC-2D75-319952F6F8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09" name="Oval 4208">
              <a:extLst>
                <a:ext uri="{FF2B5EF4-FFF2-40B4-BE49-F238E27FC236}">
                  <a16:creationId xmlns:a16="http://schemas.microsoft.com/office/drawing/2014/main" id="{20AEDB97-CEAE-B933-50DF-C7C4097162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10" name="Oval 4209">
              <a:extLst>
                <a:ext uri="{FF2B5EF4-FFF2-40B4-BE49-F238E27FC236}">
                  <a16:creationId xmlns:a16="http://schemas.microsoft.com/office/drawing/2014/main" id="{58EA6890-6DF5-DCCF-22BE-0D4CE99286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11" name="Oval 4210">
              <a:extLst>
                <a:ext uri="{FF2B5EF4-FFF2-40B4-BE49-F238E27FC236}">
                  <a16:creationId xmlns:a16="http://schemas.microsoft.com/office/drawing/2014/main" id="{428C2B93-A806-A59A-7307-5CF1EE206F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12" name="Oval 4211">
              <a:extLst>
                <a:ext uri="{FF2B5EF4-FFF2-40B4-BE49-F238E27FC236}">
                  <a16:creationId xmlns:a16="http://schemas.microsoft.com/office/drawing/2014/main" id="{22C3B6B3-20C6-B037-E668-9149E005CF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13" name="Oval 4212">
              <a:extLst>
                <a:ext uri="{FF2B5EF4-FFF2-40B4-BE49-F238E27FC236}">
                  <a16:creationId xmlns:a16="http://schemas.microsoft.com/office/drawing/2014/main" id="{06054317-ABC0-DA5E-7826-FA86FC754B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14" name="Oval 4213">
              <a:extLst>
                <a:ext uri="{FF2B5EF4-FFF2-40B4-BE49-F238E27FC236}">
                  <a16:creationId xmlns:a16="http://schemas.microsoft.com/office/drawing/2014/main" id="{A5AA14B5-1B9B-17EB-6402-EC2667B96F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15" name="Oval 4214">
              <a:extLst>
                <a:ext uri="{FF2B5EF4-FFF2-40B4-BE49-F238E27FC236}">
                  <a16:creationId xmlns:a16="http://schemas.microsoft.com/office/drawing/2014/main" id="{C2497FB6-4D02-C8F8-6D4E-35148607D7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216" name="Group 4215">
            <a:extLst>
              <a:ext uri="{FF2B5EF4-FFF2-40B4-BE49-F238E27FC236}">
                <a16:creationId xmlns:a16="http://schemas.microsoft.com/office/drawing/2014/main" id="{A1941594-5A12-0916-F3D2-4FF6C17523E4}"/>
              </a:ext>
            </a:extLst>
          </p:cNvPr>
          <p:cNvGrpSpPr/>
          <p:nvPr/>
        </p:nvGrpSpPr>
        <p:grpSpPr>
          <a:xfrm>
            <a:off x="1681635" y="5582247"/>
            <a:ext cx="2150260" cy="104029"/>
            <a:chOff x="1681635" y="4066023"/>
            <a:chExt cx="2150260" cy="104029"/>
          </a:xfrm>
          <a:noFill/>
        </p:grpSpPr>
        <p:sp>
          <p:nvSpPr>
            <p:cNvPr id="4217" name="Oval 4216">
              <a:extLst>
                <a:ext uri="{FF2B5EF4-FFF2-40B4-BE49-F238E27FC236}">
                  <a16:creationId xmlns:a16="http://schemas.microsoft.com/office/drawing/2014/main" id="{569A33CC-5CA9-9C18-91C9-153BE8E374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18" name="Oval 4217">
              <a:extLst>
                <a:ext uri="{FF2B5EF4-FFF2-40B4-BE49-F238E27FC236}">
                  <a16:creationId xmlns:a16="http://schemas.microsoft.com/office/drawing/2014/main" id="{B34F9EA8-C16B-E3F9-3B2E-09B162ADD5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19" name="Oval 4218">
              <a:extLst>
                <a:ext uri="{FF2B5EF4-FFF2-40B4-BE49-F238E27FC236}">
                  <a16:creationId xmlns:a16="http://schemas.microsoft.com/office/drawing/2014/main" id="{42F845F8-F56D-3EE5-FCCF-4C3E775132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20" name="Oval 4219">
              <a:extLst>
                <a:ext uri="{FF2B5EF4-FFF2-40B4-BE49-F238E27FC236}">
                  <a16:creationId xmlns:a16="http://schemas.microsoft.com/office/drawing/2014/main" id="{814DF53F-47BA-1523-3A6D-C3848C44AB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21" name="Oval 4220">
              <a:extLst>
                <a:ext uri="{FF2B5EF4-FFF2-40B4-BE49-F238E27FC236}">
                  <a16:creationId xmlns:a16="http://schemas.microsoft.com/office/drawing/2014/main" id="{3773C490-F102-D254-FBAE-9658570D24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22" name="Oval 4221">
              <a:extLst>
                <a:ext uri="{FF2B5EF4-FFF2-40B4-BE49-F238E27FC236}">
                  <a16:creationId xmlns:a16="http://schemas.microsoft.com/office/drawing/2014/main" id="{29422F80-673B-0077-19B4-45BAB6BFAB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23" name="Oval 4222">
              <a:extLst>
                <a:ext uri="{FF2B5EF4-FFF2-40B4-BE49-F238E27FC236}">
                  <a16:creationId xmlns:a16="http://schemas.microsoft.com/office/drawing/2014/main" id="{99DB4146-7437-C392-913E-A567ED7CE3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88" name="Oval 4287">
              <a:extLst>
                <a:ext uri="{FF2B5EF4-FFF2-40B4-BE49-F238E27FC236}">
                  <a16:creationId xmlns:a16="http://schemas.microsoft.com/office/drawing/2014/main" id="{5B733F9B-EA8A-E0AD-4402-D6C6C7A7B2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89" name="Oval 4288">
              <a:extLst>
                <a:ext uri="{FF2B5EF4-FFF2-40B4-BE49-F238E27FC236}">
                  <a16:creationId xmlns:a16="http://schemas.microsoft.com/office/drawing/2014/main" id="{93C16CF3-5D9C-E83B-D089-285A3E7E00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90" name="Oval 4289">
              <a:extLst>
                <a:ext uri="{FF2B5EF4-FFF2-40B4-BE49-F238E27FC236}">
                  <a16:creationId xmlns:a16="http://schemas.microsoft.com/office/drawing/2014/main" id="{DD060C2F-A560-BCA7-CE1F-30D06BBCBC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91" name="Oval 4290">
              <a:extLst>
                <a:ext uri="{FF2B5EF4-FFF2-40B4-BE49-F238E27FC236}">
                  <a16:creationId xmlns:a16="http://schemas.microsoft.com/office/drawing/2014/main" id="{DFB63346-B53A-422C-2A1D-6543CAE30D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292" name="Group 4291">
            <a:extLst>
              <a:ext uri="{FF2B5EF4-FFF2-40B4-BE49-F238E27FC236}">
                <a16:creationId xmlns:a16="http://schemas.microsoft.com/office/drawing/2014/main" id="{919A6DAA-23D9-077C-891F-8B92E7A77C17}"/>
              </a:ext>
            </a:extLst>
          </p:cNvPr>
          <p:cNvGrpSpPr/>
          <p:nvPr/>
        </p:nvGrpSpPr>
        <p:grpSpPr>
          <a:xfrm>
            <a:off x="1681635" y="5788709"/>
            <a:ext cx="2150260" cy="104029"/>
            <a:chOff x="1681635" y="4066023"/>
            <a:chExt cx="2150260" cy="104029"/>
          </a:xfrm>
          <a:noFill/>
        </p:grpSpPr>
        <p:sp>
          <p:nvSpPr>
            <p:cNvPr id="4293" name="Oval 4292">
              <a:extLst>
                <a:ext uri="{FF2B5EF4-FFF2-40B4-BE49-F238E27FC236}">
                  <a16:creationId xmlns:a16="http://schemas.microsoft.com/office/drawing/2014/main" id="{3DB816AB-B166-DA8E-E068-7FBC9FB4F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94" name="Oval 4293">
              <a:extLst>
                <a:ext uri="{FF2B5EF4-FFF2-40B4-BE49-F238E27FC236}">
                  <a16:creationId xmlns:a16="http://schemas.microsoft.com/office/drawing/2014/main" id="{A5D3ED8A-DD2A-24A1-4962-DA7E7FBD6C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95" name="Oval 4294">
              <a:extLst>
                <a:ext uri="{FF2B5EF4-FFF2-40B4-BE49-F238E27FC236}">
                  <a16:creationId xmlns:a16="http://schemas.microsoft.com/office/drawing/2014/main" id="{F95D4055-24C4-8846-459D-46C345CA29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96" name="Oval 4295">
              <a:extLst>
                <a:ext uri="{FF2B5EF4-FFF2-40B4-BE49-F238E27FC236}">
                  <a16:creationId xmlns:a16="http://schemas.microsoft.com/office/drawing/2014/main" id="{13E7B440-073B-8406-D9C3-BC9431F8A6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97" name="Oval 4296">
              <a:extLst>
                <a:ext uri="{FF2B5EF4-FFF2-40B4-BE49-F238E27FC236}">
                  <a16:creationId xmlns:a16="http://schemas.microsoft.com/office/drawing/2014/main" id="{99D1F0E0-1D15-D940-CD6F-78046EC69A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98" name="Oval 4297">
              <a:extLst>
                <a:ext uri="{FF2B5EF4-FFF2-40B4-BE49-F238E27FC236}">
                  <a16:creationId xmlns:a16="http://schemas.microsoft.com/office/drawing/2014/main" id="{B68E349E-49BD-782B-7DBE-2780085E05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299" name="Oval 4298">
              <a:extLst>
                <a:ext uri="{FF2B5EF4-FFF2-40B4-BE49-F238E27FC236}">
                  <a16:creationId xmlns:a16="http://schemas.microsoft.com/office/drawing/2014/main" id="{6E03A6D6-28A6-BCBF-E8B4-452BE52FF5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300" name="Oval 4299">
              <a:extLst>
                <a:ext uri="{FF2B5EF4-FFF2-40B4-BE49-F238E27FC236}">
                  <a16:creationId xmlns:a16="http://schemas.microsoft.com/office/drawing/2014/main" id="{BBB99FBA-1D69-C6AB-89F4-A6541B4D18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23" name="Oval 4422">
              <a:extLst>
                <a:ext uri="{FF2B5EF4-FFF2-40B4-BE49-F238E27FC236}">
                  <a16:creationId xmlns:a16="http://schemas.microsoft.com/office/drawing/2014/main" id="{8A2F2A03-EE4C-7D34-8DF7-AD2FD3EB23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28" name="Oval 4427">
              <a:extLst>
                <a:ext uri="{FF2B5EF4-FFF2-40B4-BE49-F238E27FC236}">
                  <a16:creationId xmlns:a16="http://schemas.microsoft.com/office/drawing/2014/main" id="{964F17D3-93A5-8141-F28C-33F04D0C36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30" name="Oval 4429">
              <a:extLst>
                <a:ext uri="{FF2B5EF4-FFF2-40B4-BE49-F238E27FC236}">
                  <a16:creationId xmlns:a16="http://schemas.microsoft.com/office/drawing/2014/main" id="{8360D8AE-D2B1-D0FC-D260-0A861EF95B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431" name="Group 4430">
            <a:extLst>
              <a:ext uri="{FF2B5EF4-FFF2-40B4-BE49-F238E27FC236}">
                <a16:creationId xmlns:a16="http://schemas.microsoft.com/office/drawing/2014/main" id="{6E0003F9-6FF6-DDEF-62D3-9A5EF5640211}"/>
              </a:ext>
            </a:extLst>
          </p:cNvPr>
          <p:cNvGrpSpPr/>
          <p:nvPr/>
        </p:nvGrpSpPr>
        <p:grpSpPr>
          <a:xfrm>
            <a:off x="1681635" y="5995172"/>
            <a:ext cx="2150260" cy="104029"/>
            <a:chOff x="1681635" y="4066023"/>
            <a:chExt cx="2150260" cy="104029"/>
          </a:xfrm>
          <a:noFill/>
        </p:grpSpPr>
        <p:sp>
          <p:nvSpPr>
            <p:cNvPr id="4434" name="Oval 4433">
              <a:extLst>
                <a:ext uri="{FF2B5EF4-FFF2-40B4-BE49-F238E27FC236}">
                  <a16:creationId xmlns:a16="http://schemas.microsoft.com/office/drawing/2014/main" id="{FFDB8C0C-75C9-FBC9-617D-2265FFB213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1635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35" name="Oval 4434">
              <a:extLst>
                <a:ext uri="{FF2B5EF4-FFF2-40B4-BE49-F238E27FC236}">
                  <a16:creationId xmlns:a16="http://schemas.microsoft.com/office/drawing/2014/main" id="{7809A6C6-91C6-8636-4C7C-53107D4336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6258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39" name="Oval 4438">
              <a:extLst>
                <a:ext uri="{FF2B5EF4-FFF2-40B4-BE49-F238E27FC236}">
                  <a16:creationId xmlns:a16="http://schemas.microsoft.com/office/drawing/2014/main" id="{79E3B33E-B862-0281-8708-207C808B39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0881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40" name="Oval 4439">
              <a:extLst>
                <a:ext uri="{FF2B5EF4-FFF2-40B4-BE49-F238E27FC236}">
                  <a16:creationId xmlns:a16="http://schemas.microsoft.com/office/drawing/2014/main" id="{21E2A4D9-182D-3BC2-CBA6-229F3C8420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95504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41" name="Oval 4440">
              <a:extLst>
                <a:ext uri="{FF2B5EF4-FFF2-40B4-BE49-F238E27FC236}">
                  <a16:creationId xmlns:a16="http://schemas.microsoft.com/office/drawing/2014/main" id="{0C34D388-AFDF-5CDE-8EE1-3111B1259F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0127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47" name="Oval 4446">
              <a:extLst>
                <a:ext uri="{FF2B5EF4-FFF2-40B4-BE49-F238E27FC236}">
                  <a16:creationId xmlns:a16="http://schemas.microsoft.com/office/drawing/2014/main" id="{8AE746C7-F9A4-0F6F-C63F-B9D1F6BAFA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04750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49" name="Oval 4448">
              <a:extLst>
                <a:ext uri="{FF2B5EF4-FFF2-40B4-BE49-F238E27FC236}">
                  <a16:creationId xmlns:a16="http://schemas.microsoft.com/office/drawing/2014/main" id="{252F89C7-696E-045F-FB28-F84E2FBB42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09373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0" name="Oval 4449">
              <a:extLst>
                <a:ext uri="{FF2B5EF4-FFF2-40B4-BE49-F238E27FC236}">
                  <a16:creationId xmlns:a16="http://schemas.microsoft.com/office/drawing/2014/main" id="{96C5B036-D37F-CCBE-991C-0950470BE9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1399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1" name="Oval 4450">
              <a:extLst>
                <a:ext uri="{FF2B5EF4-FFF2-40B4-BE49-F238E27FC236}">
                  <a16:creationId xmlns:a16="http://schemas.microsoft.com/office/drawing/2014/main" id="{A980F02A-8C22-5089-495A-654A498DCB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18619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2" name="Oval 4451">
              <a:extLst>
                <a:ext uri="{FF2B5EF4-FFF2-40B4-BE49-F238E27FC236}">
                  <a16:creationId xmlns:a16="http://schemas.microsoft.com/office/drawing/2014/main" id="{5743574E-8CE7-8918-36E4-74CB70771D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3242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53" name="Oval 4452">
              <a:extLst>
                <a:ext uri="{FF2B5EF4-FFF2-40B4-BE49-F238E27FC236}">
                  <a16:creationId xmlns:a16="http://schemas.microsoft.com/office/drawing/2014/main" id="{F4AAB7FC-46C1-1627-332D-6BE674C568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7866" y="4066023"/>
              <a:ext cx="104029" cy="104029"/>
            </a:xfrm>
            <a:prstGeom prst="ellipse">
              <a:avLst/>
            </a:prstGeom>
            <a:pattFill prst="pct30">
              <a:fgClr>
                <a:schemeClr val="accent2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9F9F9"/>
                  </a:gs>
                </a:gsLst>
                <a:lin ang="5400000" scaled="1"/>
              </a:gradFill>
            </a:ln>
            <a:effectLst>
              <a:innerShdw blurRad="508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469" name="Group 4468">
            <a:extLst>
              <a:ext uri="{FF2B5EF4-FFF2-40B4-BE49-F238E27FC236}">
                <a16:creationId xmlns:a16="http://schemas.microsoft.com/office/drawing/2014/main" id="{656E3525-7B82-5397-824A-3D3433DE8471}"/>
              </a:ext>
            </a:extLst>
          </p:cNvPr>
          <p:cNvGrpSpPr/>
          <p:nvPr/>
        </p:nvGrpSpPr>
        <p:grpSpPr>
          <a:xfrm>
            <a:off x="1861912" y="6409123"/>
            <a:ext cx="1800000" cy="1918202"/>
            <a:chOff x="1861912" y="6409123"/>
            <a:chExt cx="1800000" cy="191820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46021A-ADBF-E197-6D51-19D78A392FE3}"/>
                </a:ext>
              </a:extLst>
            </p:cNvPr>
            <p:cNvSpPr txBox="1">
              <a:spLocks noChangeAspect="1"/>
            </p:cNvSpPr>
            <p:nvPr/>
          </p:nvSpPr>
          <p:spPr>
            <a:xfrm rot="5400000">
              <a:off x="1861912" y="6527325"/>
              <a:ext cx="1800000" cy="1800000"/>
            </a:xfrm>
            <a:prstGeom prst="rect">
              <a:avLst/>
            </a:prstGeom>
            <a:noFill/>
          </p:spPr>
          <p:txBody>
            <a:bodyPr wrap="square" rtlCol="0">
              <a:prstTxWarp prst="textCircle">
                <a:avLst/>
              </a:prstTxWarp>
              <a:spAutoFit/>
            </a:bodyPr>
            <a:lstStyle/>
            <a:p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    150 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24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110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22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     90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20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   75          70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18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65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17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60   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16</a:t>
              </a:r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        55              </a:t>
              </a:r>
              <a:r>
                <a:rPr lang="en-RU" sz="800" dirty="0">
                  <a:solidFill>
                    <a:srgbClr val="FF611B"/>
                  </a:solidFill>
                  <a:latin typeface="Inter Medium" panose="02000503000000020004" pitchFamily="2" charset="0"/>
                  <a:ea typeface="Inter Medium" panose="02000503000000020004" pitchFamily="2" charset="0"/>
                </a:rPr>
                <a:t>15</a:t>
              </a:r>
            </a:p>
          </p:txBody>
        </p:sp>
        <p:sp>
          <p:nvSpPr>
            <p:cNvPr id="4468" name="TextBox 4467">
              <a:extLst>
                <a:ext uri="{FF2B5EF4-FFF2-40B4-BE49-F238E27FC236}">
                  <a16:creationId xmlns:a16="http://schemas.microsoft.com/office/drawing/2014/main" id="{DC1DCDE3-84E5-6003-AE8B-591EA066D00D}"/>
                </a:ext>
              </a:extLst>
            </p:cNvPr>
            <p:cNvSpPr txBox="1"/>
            <p:nvPr/>
          </p:nvSpPr>
          <p:spPr>
            <a:xfrm>
              <a:off x="2695236" y="6409123"/>
              <a:ext cx="1365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RU" sz="800" dirty="0">
                  <a:latin typeface="Inter Medium" panose="02000503000000020004" pitchFamily="2" charset="0"/>
                  <a:ea typeface="Inter Medium" panose="02000503000000020004" pitchFamily="2" charset="0"/>
                </a:rPr>
                <a:t>0</a:t>
              </a:r>
            </a:p>
          </p:txBody>
        </p:sp>
      </p:grpSp>
      <p:sp>
        <p:nvSpPr>
          <p:cNvPr id="4454" name="Oval 4453">
            <a:extLst>
              <a:ext uri="{FF2B5EF4-FFF2-40B4-BE49-F238E27FC236}">
                <a16:creationId xmlns:a16="http://schemas.microsoft.com/office/drawing/2014/main" id="{D9CBD94F-A63C-74C5-CA76-6C817A6F4BE1}"/>
              </a:ext>
            </a:extLst>
          </p:cNvPr>
          <p:cNvSpPr>
            <a:spLocks noChangeAspect="1"/>
          </p:cNvSpPr>
          <p:nvPr/>
        </p:nvSpPr>
        <p:spPr>
          <a:xfrm>
            <a:off x="1938272" y="6611061"/>
            <a:ext cx="1634400" cy="1634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gradFill>
              <a:gsLst>
                <a:gs pos="100000">
                  <a:schemeClr val="bg1"/>
                </a:gs>
                <a:gs pos="0">
                  <a:srgbClr val="EAEAEA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4455" name="Oval 4454">
            <a:extLst>
              <a:ext uri="{FF2B5EF4-FFF2-40B4-BE49-F238E27FC236}">
                <a16:creationId xmlns:a16="http://schemas.microsoft.com/office/drawing/2014/main" id="{B387EDC7-02C2-978D-0A80-A05374BE86D7}"/>
              </a:ext>
            </a:extLst>
          </p:cNvPr>
          <p:cNvSpPr>
            <a:spLocks noChangeAspect="1"/>
          </p:cNvSpPr>
          <p:nvPr/>
        </p:nvSpPr>
        <p:spPr>
          <a:xfrm>
            <a:off x="1960106" y="6632895"/>
            <a:ext cx="1590732" cy="1590732"/>
          </a:xfrm>
          <a:prstGeom prst="ellipse">
            <a:avLst/>
          </a:prstGeom>
          <a:solidFill>
            <a:srgbClr val="EDEAE5"/>
          </a:solidFill>
          <a:ln w="635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4456" name="Triangle 4455">
            <a:extLst>
              <a:ext uri="{FF2B5EF4-FFF2-40B4-BE49-F238E27FC236}">
                <a16:creationId xmlns:a16="http://schemas.microsoft.com/office/drawing/2014/main" id="{72CD8E1D-E038-3F46-507A-5FF5C1134EC7}"/>
              </a:ext>
            </a:extLst>
          </p:cNvPr>
          <p:cNvSpPr/>
          <p:nvPr/>
        </p:nvSpPr>
        <p:spPr>
          <a:xfrm>
            <a:off x="2707827" y="6684129"/>
            <a:ext cx="95291" cy="108000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grpSp>
        <p:nvGrpSpPr>
          <p:cNvPr id="4465" name="Group 4464">
            <a:extLst>
              <a:ext uri="{FF2B5EF4-FFF2-40B4-BE49-F238E27FC236}">
                <a16:creationId xmlns:a16="http://schemas.microsoft.com/office/drawing/2014/main" id="{045DC024-153F-6A8F-71DA-E21D13373EFC}"/>
              </a:ext>
            </a:extLst>
          </p:cNvPr>
          <p:cNvGrpSpPr/>
          <p:nvPr/>
        </p:nvGrpSpPr>
        <p:grpSpPr>
          <a:xfrm rot="3587163">
            <a:off x="2732613" y="6664790"/>
            <a:ext cx="45719" cy="1526940"/>
            <a:chOff x="2736097" y="6802405"/>
            <a:chExt cx="45719" cy="1526940"/>
          </a:xfrm>
        </p:grpSpPr>
        <p:sp>
          <p:nvSpPr>
            <p:cNvPr id="4466" name="Rounded Rectangle 4465">
              <a:extLst>
                <a:ext uri="{FF2B5EF4-FFF2-40B4-BE49-F238E27FC236}">
                  <a16:creationId xmlns:a16="http://schemas.microsoft.com/office/drawing/2014/main" id="{30AF0101-2E30-3193-C5F9-BCB4E5BBA563}"/>
                </a:ext>
              </a:extLst>
            </p:cNvPr>
            <p:cNvSpPr/>
            <p:nvPr/>
          </p:nvSpPr>
          <p:spPr>
            <a:xfrm>
              <a:off x="2736097" y="8084940"/>
              <a:ext cx="45719" cy="244405"/>
            </a:xfrm>
            <a:prstGeom prst="roundRect">
              <a:avLst>
                <a:gd name="adj" fmla="val 50000"/>
              </a:avLst>
            </a:prstGeom>
            <a:solidFill>
              <a:srgbClr val="F4F3F0"/>
            </a:solidFill>
            <a:ln w="63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outerShdw blurRad="381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67" name="Rounded Rectangle 4466">
              <a:extLst>
                <a:ext uri="{FF2B5EF4-FFF2-40B4-BE49-F238E27FC236}">
                  <a16:creationId xmlns:a16="http://schemas.microsoft.com/office/drawing/2014/main" id="{F72311A0-BEC1-0DC7-E074-7896694CDDAA}"/>
                </a:ext>
              </a:extLst>
            </p:cNvPr>
            <p:cNvSpPr/>
            <p:nvPr/>
          </p:nvSpPr>
          <p:spPr>
            <a:xfrm>
              <a:off x="2736097" y="6802405"/>
              <a:ext cx="45719" cy="244405"/>
            </a:xfrm>
            <a:prstGeom prst="roundRect">
              <a:avLst>
                <a:gd name="adj" fmla="val 50000"/>
              </a:avLst>
            </a:prstGeom>
            <a:solidFill>
              <a:srgbClr val="F8F8F8">
                <a:alpha val="0"/>
              </a:srgbClr>
            </a:solidFill>
            <a:ln w="6350">
              <a:noFill/>
            </a:ln>
            <a:effectLst>
              <a:outerShdw blurRad="381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grpSp>
        <p:nvGrpSpPr>
          <p:cNvPr id="4462" name="Group 4461">
            <a:extLst>
              <a:ext uri="{FF2B5EF4-FFF2-40B4-BE49-F238E27FC236}">
                <a16:creationId xmlns:a16="http://schemas.microsoft.com/office/drawing/2014/main" id="{F130BD21-14BB-34A0-02DD-FBC2DDC7FBC3}"/>
              </a:ext>
            </a:extLst>
          </p:cNvPr>
          <p:cNvGrpSpPr/>
          <p:nvPr/>
        </p:nvGrpSpPr>
        <p:grpSpPr>
          <a:xfrm rot="18000000">
            <a:off x="2732613" y="6664791"/>
            <a:ext cx="45719" cy="1526940"/>
            <a:chOff x="2736097" y="6802405"/>
            <a:chExt cx="45719" cy="1526940"/>
          </a:xfrm>
        </p:grpSpPr>
        <p:sp>
          <p:nvSpPr>
            <p:cNvPr id="4463" name="Rounded Rectangle 4462">
              <a:extLst>
                <a:ext uri="{FF2B5EF4-FFF2-40B4-BE49-F238E27FC236}">
                  <a16:creationId xmlns:a16="http://schemas.microsoft.com/office/drawing/2014/main" id="{BDC8CE6F-E5FE-4463-D6E2-109905DF7ECF}"/>
                </a:ext>
              </a:extLst>
            </p:cNvPr>
            <p:cNvSpPr/>
            <p:nvPr/>
          </p:nvSpPr>
          <p:spPr>
            <a:xfrm>
              <a:off x="2736097" y="8084940"/>
              <a:ext cx="45719" cy="244405"/>
            </a:xfrm>
            <a:prstGeom prst="roundRect">
              <a:avLst>
                <a:gd name="adj" fmla="val 50000"/>
              </a:avLst>
            </a:prstGeom>
            <a:solidFill>
              <a:srgbClr val="F4F3F0"/>
            </a:solidFill>
            <a:ln w="63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outerShdw blurRad="381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  <p:sp>
          <p:nvSpPr>
            <p:cNvPr id="4464" name="Rounded Rectangle 4463">
              <a:extLst>
                <a:ext uri="{FF2B5EF4-FFF2-40B4-BE49-F238E27FC236}">
                  <a16:creationId xmlns:a16="http://schemas.microsoft.com/office/drawing/2014/main" id="{BE7D8DEF-6B02-C7D3-66F9-B2C1D15EA57D}"/>
                </a:ext>
              </a:extLst>
            </p:cNvPr>
            <p:cNvSpPr/>
            <p:nvPr/>
          </p:nvSpPr>
          <p:spPr>
            <a:xfrm>
              <a:off x="2736097" y="6802405"/>
              <a:ext cx="45719" cy="244405"/>
            </a:xfrm>
            <a:prstGeom prst="roundRect">
              <a:avLst>
                <a:gd name="adj" fmla="val 50000"/>
              </a:avLst>
            </a:prstGeom>
            <a:solidFill>
              <a:srgbClr val="F8F8F8">
                <a:alpha val="0"/>
              </a:srgbClr>
            </a:solidFill>
            <a:ln w="6350">
              <a:noFill/>
            </a:ln>
            <a:effectLst>
              <a:outerShdw blurRad="381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  <p:sp>
        <p:nvSpPr>
          <p:cNvPr id="4457" name="Oval 4456">
            <a:extLst>
              <a:ext uri="{FF2B5EF4-FFF2-40B4-BE49-F238E27FC236}">
                <a16:creationId xmlns:a16="http://schemas.microsoft.com/office/drawing/2014/main" id="{ACCCBDBC-6090-2DC8-59AE-28352E3A9A80}"/>
              </a:ext>
            </a:extLst>
          </p:cNvPr>
          <p:cNvSpPr>
            <a:spLocks noChangeAspect="1"/>
          </p:cNvSpPr>
          <p:nvPr/>
        </p:nvSpPr>
        <p:spPr>
          <a:xfrm>
            <a:off x="2485472" y="7158261"/>
            <a:ext cx="540000" cy="54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gradFill>
              <a:gsLst>
                <a:gs pos="100000">
                  <a:srgbClr val="F7F6F3"/>
                </a:gs>
                <a:gs pos="0">
                  <a:srgbClr val="DFDFDF"/>
                </a:gs>
              </a:gsLst>
              <a:lin ang="5400000" scaled="1"/>
            </a:gradFill>
          </a:ln>
          <a:effectLst>
            <a:innerShdw blurRad="63500" dist="50800" dir="16200000">
              <a:prstClr val="black">
                <a:alpha val="9853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sp>
        <p:nvSpPr>
          <p:cNvPr id="4458" name="Oval 4457">
            <a:extLst>
              <a:ext uri="{FF2B5EF4-FFF2-40B4-BE49-F238E27FC236}">
                <a16:creationId xmlns:a16="http://schemas.microsoft.com/office/drawing/2014/main" id="{6FB88CEF-EB58-DAD7-E1CB-F2715E33AD52}"/>
              </a:ext>
            </a:extLst>
          </p:cNvPr>
          <p:cNvSpPr>
            <a:spLocks noChangeAspect="1"/>
          </p:cNvSpPr>
          <p:nvPr/>
        </p:nvSpPr>
        <p:spPr>
          <a:xfrm>
            <a:off x="2512472" y="7185261"/>
            <a:ext cx="486000" cy="486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rnd">
            <a:gradFill>
              <a:gsLst>
                <a:gs pos="0">
                  <a:schemeClr val="bg1">
                    <a:alpha val="60000"/>
                  </a:schemeClr>
                </a:gs>
                <a:gs pos="100000">
                  <a:srgbClr val="DFDFDF"/>
                </a:gs>
              </a:gsLst>
              <a:lin ang="5400000" scaled="1"/>
            </a:gradFill>
            <a:round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/>
          </a:p>
        </p:txBody>
      </p:sp>
      <p:grpSp>
        <p:nvGrpSpPr>
          <p:cNvPr id="4459" name="Group 4458">
            <a:extLst>
              <a:ext uri="{FF2B5EF4-FFF2-40B4-BE49-F238E27FC236}">
                <a16:creationId xmlns:a16="http://schemas.microsoft.com/office/drawing/2014/main" id="{EA6D947E-C360-1E19-3B5B-F3E133D7D07B}"/>
              </a:ext>
            </a:extLst>
          </p:cNvPr>
          <p:cNvGrpSpPr/>
          <p:nvPr/>
        </p:nvGrpSpPr>
        <p:grpSpPr>
          <a:xfrm rot="1200000">
            <a:off x="2728472" y="7287608"/>
            <a:ext cx="54000" cy="276250"/>
            <a:chOff x="2739215" y="7414010"/>
            <a:chExt cx="54000" cy="276250"/>
          </a:xfrm>
          <a:solidFill>
            <a:schemeClr val="bg1">
              <a:lumMod val="50000"/>
            </a:schemeClr>
          </a:solidFill>
        </p:grpSpPr>
        <p:sp>
          <p:nvSpPr>
            <p:cNvPr id="4460" name="Oval 4459">
              <a:extLst>
                <a:ext uri="{FF2B5EF4-FFF2-40B4-BE49-F238E27FC236}">
                  <a16:creationId xmlns:a16="http://schemas.microsoft.com/office/drawing/2014/main" id="{EC651FAB-6617-262D-8417-F3E972EE15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39215" y="7414010"/>
              <a:ext cx="54000" cy="54000"/>
            </a:xfrm>
            <a:prstGeom prst="ellipse">
              <a:avLst/>
            </a:prstGeom>
            <a:grpFill/>
            <a:ln>
              <a:noFill/>
            </a:ln>
            <a:effectLst>
              <a:innerShdw blurRad="12700" dist="12700" dir="156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 dirty="0"/>
            </a:p>
          </p:txBody>
        </p:sp>
        <p:sp>
          <p:nvSpPr>
            <p:cNvPr id="4461" name="Oval 4460">
              <a:extLst>
                <a:ext uri="{FF2B5EF4-FFF2-40B4-BE49-F238E27FC236}">
                  <a16:creationId xmlns:a16="http://schemas.microsoft.com/office/drawing/2014/main" id="{C632B0B5-B2D9-AF75-C8A7-D9192ED980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39215" y="7636260"/>
              <a:ext cx="54000" cy="54000"/>
            </a:xfrm>
            <a:prstGeom prst="ellipse">
              <a:avLst/>
            </a:prstGeom>
            <a:grpFill/>
            <a:ln>
              <a:noFill/>
            </a:ln>
            <a:effectLst>
              <a:innerShdw blurRad="12700" dist="12700" dir="156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RU"/>
            </a:p>
          </p:txBody>
        </p:sp>
      </p:grpSp>
    </p:spTree>
    <p:extLst>
      <p:ext uri="{BB962C8B-B14F-4D97-AF65-F5344CB8AC3E}">
        <p14:creationId xmlns:p14="http://schemas.microsoft.com/office/powerpoint/2010/main" val="3286111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2336</TotalTime>
  <Words>501</Words>
  <Application>Microsoft Macintosh PowerPoint</Application>
  <PresentationFormat>On-screen Show (16:9)</PresentationFormat>
  <Paragraphs>76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Manrope Medium</vt:lpstr>
      <vt:lpstr>Calibri</vt:lpstr>
      <vt:lpstr>Manrope</vt:lpstr>
      <vt:lpstr>Calibri Light</vt:lpstr>
      <vt:lpstr>Inter Medium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Ilya Ershov</dc:creator>
  <cp:keywords/>
  <dc:description/>
  <cp:lastModifiedBy>Ilya Ershov</cp:lastModifiedBy>
  <cp:revision>5</cp:revision>
  <dcterms:created xsi:type="dcterms:W3CDTF">2024-06-04T15:53:23Z</dcterms:created>
  <dcterms:modified xsi:type="dcterms:W3CDTF">2024-06-06T11:55:18Z</dcterms:modified>
  <cp:category/>
</cp:coreProperties>
</file>