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2B3F89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70380" y="4518412"/>
            <a:ext cx="5328592" cy="1744455"/>
          </a:xfrm>
          <a:prstGeom prst="roundRect">
            <a:avLst/>
          </a:prstGeom>
          <a:solidFill>
            <a:schemeClr val="bg2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7910" y="165373"/>
            <a:ext cx="5743018" cy="11541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повышения качества работы кол-центра службы занятости</a:t>
            </a:r>
            <a:endParaRPr lang="ru-RU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7819" y="1319535"/>
            <a:ext cx="3189425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4333746"/>
            <a:ext cx="2520280" cy="203248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19510" y="89884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1800"/>
            <a:ext cx="1983716" cy="95093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149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0489" y="4605809"/>
            <a:ext cx="43341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роль в совершенствовании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государственных услуг СЗ играет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справочная служба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кол-центр). Позвонив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единый номер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СЗ,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региона может получить консультацию по любой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Что такое колл-центр: функции и виды, перечень основных услуг |  Calltouch.Бло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626" y="1052735"/>
            <a:ext cx="5929958" cy="33356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ОКУ ЦЗН доки\Загрузки\char_17@3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6890" y="1600198"/>
            <a:ext cx="1675186" cy="473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78872"/>
            <a:ext cx="5743018" cy="11541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повышения качества работы кол-центра службы занятости</a:t>
            </a:r>
            <a:endParaRPr lang="ru-RU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1472" y="1196752"/>
            <a:ext cx="3189425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4365104"/>
            <a:ext cx="2520280" cy="203248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19510" y="89884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Республика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1800"/>
            <a:ext cx="1983716" cy="95093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149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3671041"/>
            <a:ext cx="2718885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961682"/>
            <a:ext cx="2780509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363" y="3195553"/>
            <a:ext cx="2780509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0868" y="4963703"/>
            <a:ext cx="2778638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472" y="2503055"/>
            <a:ext cx="2780509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4333746"/>
            <a:ext cx="2927318" cy="203132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эмоционального «выгорания»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кол-центра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тренингов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и формированию коммуникативных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по работе с конфликтными клиентами и др.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" descr="Обслуживание Клиентов Оператор Оператора Коллцентра С Наушниками И  Микрофоном С Ноутбуком Поддержка Помощь Коллцентр Горячая Линия П —  стоковая векторная графика и другие изображения на тему Колл-центр -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078" y="1524945"/>
            <a:ext cx="3400994" cy="283291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58018" y="3840318"/>
            <a:ext cx="2930194" cy="22467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удовлетворенность специалистов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стиля управления и развития корпоративной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 Мотивировать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такой вид  поощрения, как похвала руководителя. Она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внутреннюю мотивацию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018" y="1528365"/>
            <a:ext cx="2718885" cy="20313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обучение специалистов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кол-центра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получения ими знаний, позволяющих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любой вопрос, даже, если понадобится передать вызов более квалифицированному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коллеге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3174" y="1558676"/>
            <a:ext cx="2718885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СКРИПТЫ РАБОТЫ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скрипты работы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клиентами.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помогают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скорость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качество обслуживания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77246" y="3978818"/>
            <a:ext cx="2718885" cy="160043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оценку качества работы операторов для определения «слабых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мест». Разбор вопросов, с которыми может столкнуться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1060</TotalTime>
  <Words>192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110</cp:revision>
  <cp:lastPrinted>2022-12-15T13:16:42Z</cp:lastPrinted>
  <dcterms:created xsi:type="dcterms:W3CDTF">2022-02-17T12:04:18Z</dcterms:created>
  <dcterms:modified xsi:type="dcterms:W3CDTF">2022-12-16T06:43:17Z</dcterms:modified>
</cp:coreProperties>
</file>