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690F3-E64B-4740-A46D-0E27CB1D9C4C}" type="datetimeFigureOut">
              <a:rPr lang="ru-RU" smtClean="0"/>
              <a:pPr/>
              <a:t>19.12.2022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B4A3-2EB0-414C-AAE5-DAA1C3893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136904" cy="115212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Республика Марий </a:t>
            </a:r>
            <a:r>
              <a:rPr lang="ru-RU" sz="1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Эл</a:t>
            </a:r>
            <a:br>
              <a:rPr lang="ru-RU" sz="1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2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sz="2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2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ТОП-5 </a:t>
            </a:r>
            <a:r>
              <a:rPr lang="ru-RU" sz="2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СОВЕТОВ, </a:t>
            </a:r>
            <a:r>
              <a:rPr lang="ru-RU" sz="2800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ПОДДЕРЖКИ СЕМЕЙ МОБИЛИЗОВАННЫХ</a:t>
            </a:r>
            <a:endParaRPr lang="ru-RU" sz="2800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1026" name="Picture 2" descr="P:\Мои документы\КОНКУРС\wx5wSjPDta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50496"/>
            <a:ext cx="2441513" cy="11075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2204864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1. 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Оказать психологическую поддержку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708920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2. 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Предложить пройти переобучение (повышение квалификации)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42900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3. 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Трудоустроить в приоритетном порядке 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несовершеннолетних 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из семей мобилизованных  </a:t>
            </a:r>
            <a:endParaRPr lang="ru-RU" b="1" dirty="0">
              <a:solidFill>
                <a:srgbClr val="0033A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4221088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4. 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Обратить внимание на вакансии со сменным (удалённым) графиком работы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4941168"/>
            <a:ext cx="60486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5. Разъяснить нюансы оформления </a:t>
            </a:r>
            <a:r>
              <a:rPr lang="ru-RU" b="1" dirty="0" err="1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соцконтракта</a:t>
            </a:r>
            <a:r>
              <a:rPr lang="ru-RU" b="1" dirty="0" smtClean="0">
                <a:solidFill>
                  <a:srgbClr val="0033A0"/>
                </a:solidFill>
                <a:latin typeface="Verdana" pitchFamily="34" charset="0"/>
                <a:ea typeface="Verdana" pitchFamily="34" charset="0"/>
              </a:rPr>
              <a:t> (открытие собственного дела) </a:t>
            </a:r>
            <a:endParaRPr lang="ru-RU" dirty="0"/>
          </a:p>
        </p:txBody>
      </p:sp>
      <p:pic>
        <p:nvPicPr>
          <p:cNvPr id="12" name="Рисунок 11" descr="герб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44408" y="0"/>
            <a:ext cx="723536" cy="1028650"/>
          </a:xfrm>
          <a:prstGeom prst="rect">
            <a:avLst/>
          </a:prstGeom>
        </p:spPr>
      </p:pic>
      <p:pic>
        <p:nvPicPr>
          <p:cNvPr id="1028" name="Picture 4" descr="D:\Мои документы\картинки\online-job-interview-vector-347875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005064"/>
            <a:ext cx="1943593" cy="17858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51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Республика Марий Эл  ТОП-5 СОВЕТОВ, ПОДДЕРЖКИ СЕМЕЙ МОБИЛИЗОВАННЫХ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участника конкурса «Лучший специалист по работе  с гражданами (карьерный консультант)</dc:title>
  <dc:creator>U11222</dc:creator>
  <cp:lastModifiedBy>U11222</cp:lastModifiedBy>
  <cp:revision>62</cp:revision>
  <dcterms:created xsi:type="dcterms:W3CDTF">2022-07-25T10:50:25Z</dcterms:created>
  <dcterms:modified xsi:type="dcterms:W3CDTF">2022-12-19T11:04:31Z</dcterms:modified>
</cp:coreProperties>
</file>