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embeddedFontLst>
    <p:embeddedFont>
      <p:font typeface="Gill Sans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" roundtripDataSignature="AMtx7mgFx/D9Q6fe81WWS/FA6bptYf9W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GillSans-regular.fntdata"/><Relationship Id="rId8" Type="http://schemas.openxmlformats.org/officeDocument/2006/relationships/font" Target="fonts/Gill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ctrTitle"/>
          </p:nvPr>
        </p:nvSpPr>
        <p:spPr>
          <a:xfrm>
            <a:off x="2417779" y="802298"/>
            <a:ext cx="8637073" cy="25414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Gill Sans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subTitle"/>
          </p:nvPr>
        </p:nvSpPr>
        <p:spPr>
          <a:xfrm>
            <a:off x="2417780" y="3531204"/>
            <a:ext cx="8637072" cy="977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0" sz="180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1" name="Google Shape;21;p4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1" type="ftr"/>
          </p:nvPr>
        </p:nvSpPr>
        <p:spPr>
          <a:xfrm>
            <a:off x="2416500" y="329307"/>
            <a:ext cx="49739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4" name="Google Shape;24;p4"/>
          <p:cNvCxnSpPr/>
          <p:nvPr/>
        </p:nvCxnSpPr>
        <p:spPr>
          <a:xfrm>
            <a:off x="2417780" y="3528542"/>
            <a:ext cx="863707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" type="body"/>
          </p:nvPr>
        </p:nvSpPr>
        <p:spPr>
          <a:xfrm rot="5400000">
            <a:off x="4527910" y="-1060599"/>
            <a:ext cx="3450613" cy="960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2" name="Google Shape;92;p13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 rot="5400000">
            <a:off x="7917038" y="2321047"/>
            <a:ext cx="4659889" cy="1615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 rot="5400000">
            <a:off x="3029143" y="-785498"/>
            <a:ext cx="4659889" cy="7828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4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4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9" name="Google Shape;99;p14"/>
          <p:cNvCxnSpPr/>
          <p:nvPr/>
        </p:nvCxnSpPr>
        <p:spPr>
          <a:xfrm>
            <a:off x="9439111" y="798973"/>
            <a:ext cx="0" cy="4659889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2000">
        <p14:prism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31" name="Google Shape;31;p5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type="title"/>
          </p:nvPr>
        </p:nvSpPr>
        <p:spPr>
          <a:xfrm>
            <a:off x="1454239" y="1756130"/>
            <a:ext cx="8643154" cy="1887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454239" y="3806195"/>
            <a:ext cx="8630446" cy="1012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38" name="Google Shape;38;p6"/>
          <p:cNvCxnSpPr/>
          <p:nvPr/>
        </p:nvCxnSpPr>
        <p:spPr>
          <a:xfrm>
            <a:off x="1454239" y="3804985"/>
            <a:ext cx="8630446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1449217" y="804889"/>
            <a:ext cx="9605635" cy="10593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1447331" y="2010878"/>
            <a:ext cx="4645152" cy="34485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6413771" y="2017343"/>
            <a:ext cx="4645152" cy="3441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7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46" name="Google Shape;46;p7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/>
          <p:nvPr>
            <p:ph type="title"/>
          </p:nvPr>
        </p:nvSpPr>
        <p:spPr>
          <a:xfrm>
            <a:off x="1447191" y="804163"/>
            <a:ext cx="9607661" cy="10563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" type="body"/>
          </p:nvPr>
        </p:nvSpPr>
        <p:spPr>
          <a:xfrm>
            <a:off x="1447191" y="2019549"/>
            <a:ext cx="4645152" cy="8019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8"/>
          <p:cNvSpPr txBox="1"/>
          <p:nvPr>
            <p:ph idx="2" type="body"/>
          </p:nvPr>
        </p:nvSpPr>
        <p:spPr>
          <a:xfrm>
            <a:off x="1447191" y="2824269"/>
            <a:ext cx="4645152" cy="2644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3" type="body"/>
          </p:nvPr>
        </p:nvSpPr>
        <p:spPr>
          <a:xfrm>
            <a:off x="6412362" y="2023003"/>
            <a:ext cx="4645152" cy="8022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8"/>
          <p:cNvSpPr txBox="1"/>
          <p:nvPr>
            <p:ph idx="4" type="body"/>
          </p:nvPr>
        </p:nvSpPr>
        <p:spPr>
          <a:xfrm>
            <a:off x="6412362" y="2821491"/>
            <a:ext cx="4645152" cy="26373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6" name="Google Shape;56;p8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62" name="Google Shape;62;p9"/>
          <p:cNvCxnSpPr/>
          <p:nvPr/>
        </p:nvCxnSpPr>
        <p:spPr>
          <a:xfrm>
            <a:off x="1453896" y="1847088"/>
            <a:ext cx="9607522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0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1444671" y="798973"/>
            <a:ext cx="3273099" cy="22471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2" type="body"/>
          </p:nvPr>
        </p:nvSpPr>
        <p:spPr>
          <a:xfrm>
            <a:off x="1444671" y="3205491"/>
            <a:ext cx="3275013" cy="2248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74" name="Google Shape;74;p11"/>
          <p:cNvCxnSpPr/>
          <p:nvPr/>
        </p:nvCxnSpPr>
        <p:spPr>
          <a:xfrm>
            <a:off x="1448280" y="3205491"/>
            <a:ext cx="3269490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2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7" name="Google Shape;77;p12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sx="98000" rotWithShape="0" algn="tl" dir="4740000" dist="228600" sy="98000">
                <a:srgbClr val="000000">
                  <a:alpha val="3372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2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cap="flat" cmpd="sng" w="50800">
              <a:solidFill>
                <a:srgbClr val="19191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12"/>
          <p:cNvSpPr txBox="1"/>
          <p:nvPr>
            <p:ph type="title"/>
          </p:nvPr>
        </p:nvSpPr>
        <p:spPr>
          <a:xfrm>
            <a:off x="1451206" y="1129513"/>
            <a:ext cx="5532328" cy="1830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/>
          <p:nvPr>
            <p:ph idx="2" type="pic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81" name="Google Shape;81;p12"/>
          <p:cNvSpPr txBox="1"/>
          <p:nvPr>
            <p:ph idx="1" type="body"/>
          </p:nvPr>
        </p:nvSpPr>
        <p:spPr>
          <a:xfrm>
            <a:off x="1450329" y="3145992"/>
            <a:ext cx="5524404" cy="2003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12"/>
          <p:cNvSpPr txBox="1"/>
          <p:nvPr>
            <p:ph idx="10" type="dt"/>
          </p:nvPr>
        </p:nvSpPr>
        <p:spPr>
          <a:xfrm>
            <a:off x="1447382" y="5469856"/>
            <a:ext cx="5527351" cy="3201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1" type="ftr"/>
          </p:nvPr>
        </p:nvSpPr>
        <p:spPr>
          <a:xfrm>
            <a:off x="1447382" y="318640"/>
            <a:ext cx="5541004" cy="3209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85" name="Google Shape;85;p12"/>
          <p:cNvCxnSpPr/>
          <p:nvPr/>
        </p:nvCxnSpPr>
        <p:spPr>
          <a:xfrm>
            <a:off x="1447382" y="3143605"/>
            <a:ext cx="5527351" cy="0"/>
          </a:xfrm>
          <a:prstGeom prst="straightConnector1">
            <a:avLst/>
          </a:prstGeom>
          <a:noFill/>
          <a:ln cap="flat" cmpd="sng" w="317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" name="Google Shape;11;p3"/>
          <p:cNvPicPr preferRelativeResize="0"/>
          <p:nvPr/>
        </p:nvPicPr>
        <p:blipFill rotWithShape="1">
          <a:blip r:embed="rId1">
            <a:alphaModFix/>
          </a:blip>
          <a:srcRect b="-1538" l="0" r="0" t="1538"/>
          <a:stretch/>
        </p:blipFill>
        <p:spPr>
          <a:xfrm>
            <a:off x="0" y="6126480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3"/>
          <p:cNvSpPr txBox="1"/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3"/>
          <p:cNvSpPr txBox="1"/>
          <p:nvPr>
            <p:ph idx="1" type="body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429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302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175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048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04800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04800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0480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0480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7" name="Google Shape;17;p3"/>
          <p:cNvCxnSpPr/>
          <p:nvPr/>
        </p:nvCxnSpPr>
        <p:spPr>
          <a:xfrm>
            <a:off x="0" y="6128413"/>
            <a:ext cx="12192000" cy="0"/>
          </a:xfrm>
          <a:prstGeom prst="straightConnector1">
            <a:avLst/>
          </a:prstGeom>
          <a:noFill/>
          <a:ln cap="flat" cmpd="sng" w="12700">
            <a:solidFill>
              <a:srgbClr val="000001">
                <a:alpha val="2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mc:AlternateContent>
    <mc:Choice Requires="p14">
      <p:transition spd="slow" p14:dur="20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"/>
          <p:cNvGrpSpPr/>
          <p:nvPr/>
        </p:nvGrpSpPr>
        <p:grpSpPr>
          <a:xfrm>
            <a:off x="297896" y="292474"/>
            <a:ext cx="6111869" cy="496442"/>
            <a:chOff x="297896" y="291758"/>
            <a:chExt cx="7042446" cy="548906"/>
          </a:xfrm>
        </p:grpSpPr>
        <p:pic>
          <p:nvPicPr>
            <p:cNvPr descr="Рисунок 1" id="107" name="Google Shape;107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97896" y="314343"/>
              <a:ext cx="1617842" cy="5037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" name="Google Shape;108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56249" y="331013"/>
              <a:ext cx="1483558" cy="470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" name="Google Shape;109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880318" y="312693"/>
              <a:ext cx="1874389" cy="507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1"/>
            <p:cNvPicPr preferRelativeResize="0"/>
            <p:nvPr/>
          </p:nvPicPr>
          <p:blipFill rotWithShape="1">
            <a:blip r:embed="rId6">
              <a:alphaModFix/>
            </a:blip>
            <a:srcRect b="0" l="15713" r="22637" t="0"/>
            <a:stretch/>
          </p:blipFill>
          <p:spPr>
            <a:xfrm>
              <a:off x="5995218" y="291758"/>
              <a:ext cx="1345124" cy="54890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1" name="Google Shape;111;p1"/>
          <p:cNvSpPr/>
          <p:nvPr/>
        </p:nvSpPr>
        <p:spPr>
          <a:xfrm>
            <a:off x="488478" y="966944"/>
            <a:ext cx="11423105" cy="46166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СИСТЕМА МОТИВАЦИИ СОТРУДНИКОВ</a:t>
            </a:r>
            <a:r>
              <a:rPr b="0" i="0" lang="ru-RU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cxnSp>
        <p:nvCxnSpPr>
          <p:cNvPr id="112" name="Google Shape;112;p1"/>
          <p:cNvCxnSpPr/>
          <p:nvPr/>
        </p:nvCxnSpPr>
        <p:spPr>
          <a:xfrm>
            <a:off x="357050" y="1068581"/>
            <a:ext cx="0" cy="540000"/>
          </a:xfrm>
          <a:prstGeom prst="straightConnector1">
            <a:avLst/>
          </a:prstGeom>
          <a:noFill/>
          <a:ln cap="flat" cmpd="sng" w="63500">
            <a:solidFill>
              <a:srgbClr val="00CC99">
                <a:alpha val="89803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3" name="Google Shape;113;p1"/>
          <p:cNvSpPr/>
          <p:nvPr/>
        </p:nvSpPr>
        <p:spPr>
          <a:xfrm>
            <a:off x="130638" y="1606637"/>
            <a:ext cx="2164526" cy="1803709"/>
          </a:xfrm>
          <a:prstGeom prst="cloud">
            <a:avLst/>
          </a:prstGeom>
          <a:solidFill>
            <a:srgbClr val="E0E8EB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Утвержденная система оценки эффективности работы сотрудника</a:t>
            </a:r>
            <a:endParaRPr/>
          </a:p>
        </p:txBody>
      </p:sp>
      <p:sp>
        <p:nvSpPr>
          <p:cNvPr id="114" name="Google Shape;114;p1"/>
          <p:cNvSpPr/>
          <p:nvPr/>
        </p:nvSpPr>
        <p:spPr>
          <a:xfrm>
            <a:off x="1930554" y="2920788"/>
            <a:ext cx="2329048" cy="1540552"/>
          </a:xfrm>
          <a:prstGeom prst="cloud">
            <a:avLst/>
          </a:prstGeom>
          <a:solidFill>
            <a:srgbClr val="E0E8EB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конкурсов профмастерства</a:t>
            </a:r>
            <a:endParaRPr b="1" i="0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"/>
          <p:cNvSpPr/>
          <p:nvPr/>
        </p:nvSpPr>
        <p:spPr>
          <a:xfrm>
            <a:off x="7053942" y="4070141"/>
            <a:ext cx="723481" cy="643095"/>
          </a:xfrm>
          <a:prstGeom prst="mathPlus">
            <a:avLst>
              <a:gd fmla="val 23520" name="adj1"/>
            </a:avLst>
          </a:prstGeom>
          <a:solidFill>
            <a:schemeClr val="accent6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6" name="Google Shape;116;p1"/>
          <p:cNvSpPr/>
          <p:nvPr/>
        </p:nvSpPr>
        <p:spPr>
          <a:xfrm>
            <a:off x="297896" y="4248493"/>
            <a:ext cx="1848666" cy="1351621"/>
          </a:xfrm>
          <a:prstGeom prst="cloud">
            <a:avLst/>
          </a:prstGeom>
          <a:solidFill>
            <a:srgbClr val="E0E8EB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семинаров и тренингов</a:t>
            </a:r>
            <a:endParaRPr/>
          </a:p>
        </p:txBody>
      </p:sp>
      <p:sp>
        <p:nvSpPr>
          <p:cNvPr id="117" name="Google Shape;117;p1"/>
          <p:cNvSpPr/>
          <p:nvPr/>
        </p:nvSpPr>
        <p:spPr>
          <a:xfrm>
            <a:off x="9321553" y="1353839"/>
            <a:ext cx="1935332" cy="1235595"/>
          </a:xfrm>
          <a:prstGeom prst="flowChartMagneticDisk">
            <a:avLst/>
          </a:prstGeom>
          <a:solidFill>
            <a:srgbClr val="EF96A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Платформа знаний </a:t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4335129" y="1428609"/>
            <a:ext cx="3847817" cy="2191221"/>
          </a:xfrm>
          <a:prstGeom prst="cloud">
            <a:avLst/>
          </a:prstGeom>
          <a:solidFill>
            <a:srgbClr val="E0E8EB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Нематериальное вознаграждение (почетные грамоты, благодарственные письма, публичная похвала за заслуги от руководства, подвижный график работы) </a:t>
            </a:r>
            <a:endParaRPr/>
          </a:p>
        </p:txBody>
      </p:sp>
      <p:sp>
        <p:nvSpPr>
          <p:cNvPr id="119" name="Google Shape;119;p1"/>
          <p:cNvSpPr/>
          <p:nvPr/>
        </p:nvSpPr>
        <p:spPr>
          <a:xfrm>
            <a:off x="2616803" y="5009068"/>
            <a:ext cx="1848665" cy="1298116"/>
          </a:xfrm>
          <a:prstGeom prst="cloud">
            <a:avLst/>
          </a:prstGeom>
          <a:solidFill>
            <a:srgbClr val="E0E8EB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Возможность карьерного роста</a:t>
            </a:r>
            <a:endParaRPr/>
          </a:p>
        </p:txBody>
      </p:sp>
      <p:sp>
        <p:nvSpPr>
          <p:cNvPr id="120" name="Google Shape;120;p1"/>
          <p:cNvSpPr/>
          <p:nvPr/>
        </p:nvSpPr>
        <p:spPr>
          <a:xfrm>
            <a:off x="4770513" y="4081495"/>
            <a:ext cx="2074636" cy="1351621"/>
          </a:xfrm>
          <a:prstGeom prst="cloud">
            <a:avLst/>
          </a:prstGeom>
          <a:solidFill>
            <a:srgbClr val="E0E8EB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Направление на обучение</a:t>
            </a:r>
            <a:endParaRPr/>
          </a:p>
        </p:txBody>
      </p:sp>
      <p:sp>
        <p:nvSpPr>
          <p:cNvPr id="121" name="Google Shape;121;p1"/>
          <p:cNvSpPr/>
          <p:nvPr/>
        </p:nvSpPr>
        <p:spPr>
          <a:xfrm>
            <a:off x="9277165" y="2817846"/>
            <a:ext cx="1979720" cy="1746436"/>
          </a:xfrm>
          <a:prstGeom prst="flowChartMagneticDisk">
            <a:avLst/>
          </a:prstGeom>
          <a:solidFill>
            <a:srgbClr val="EF96A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Агенты знаний, утверждение системы наставничества</a:t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9224830" y="4713236"/>
            <a:ext cx="1979720" cy="1816787"/>
          </a:xfrm>
          <a:prstGeom prst="flowChartMagneticDisk">
            <a:avLst/>
          </a:prstGeom>
          <a:solidFill>
            <a:srgbClr val="EF96AC"/>
          </a:solidFill>
          <a:ln cap="flat" cmpd="sng" w="15875">
            <a:solidFill>
              <a:srgbClr val="8515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Повышение уровня корпоративной культуры</a:t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9224830" y="327977"/>
            <a:ext cx="2573593" cy="559971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Приложение № 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Группа 11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Галерея">
  <a:themeElements>
    <a:clrScheme name="Галерея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2019-06-20T07:48:28Z</dcterms:created>
  <dc:creator>Vunira</dc:creator>
</cp:coreProperties>
</file>