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20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5D1BC-08F0-48E2-AB45-8400976D642E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0985A-A7C1-4A00-B7C6-DAA380E2A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510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C2893-51D9-4D18-B5B2-A5C4AD83894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003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5ADCFA-A57F-4726-8CDD-2D1F754067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33D4BC-D3AB-4A9D-87B6-55F21151EC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5FFD33-932A-4E17-8F98-67E72D029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2B777C-CF87-4842-B880-E4276B74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0E215F-358E-4DA0-969A-8C42FE331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55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82830-AE26-4DD9-853A-9A0BE4EB7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59067D-4D67-458B-9BE6-3268BE140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0BFC50-97B5-4A30-8101-76A058042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B061B4-F20D-491A-BB6F-73C248829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A0742-463A-4832-9093-782D452AF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649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A904938-90A5-4BD1-9F51-73D60C55BB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7E00293-DB6A-429B-9AFA-E3406EB7D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4EAE7-DC01-47E9-8375-FDA96BD9D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E2CE6B-8CC2-4FF3-898A-2161310A5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208AA8-9288-4CDC-ADEE-31FD38F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74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408E11-0519-4EA1-9D1C-F918E4FFB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096BFC-AEEF-4805-93EA-34B7E94A5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7AB8B3-7DBA-475F-9E99-EBAC031E8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E18534-F09D-4701-B4F6-77214D4E5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E0C74C-4BD1-4AB8-946B-69CC671EC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0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3F5864-9046-4984-AE53-E69C2A2A2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C31475-99BD-4D8A-BA95-BF3196FF9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C9FB83-A2B8-40BA-B05E-533BE98AC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0DB766-158B-4289-9B03-46E443528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0C8830-EFD4-4695-B42B-E340C038C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272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33DE4-E0AE-4A2B-8930-BAECFCFDE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4BF095-77D0-46AD-A307-D8CDCFF3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DE3932F-52E9-4B76-8A15-013F09B271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CA25EC4-B990-406A-A9E0-DB904437D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CFA23A-1786-45DA-AC26-5D746E456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1A3F61-7CBF-4375-A0FC-4470A38C4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37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EC033C-9277-4184-B0A8-2DBAECD90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AD2203-BE11-4BBC-A7F9-E8D76B281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073CAB-41B9-4917-AE17-BF10193AA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5CAC0F3-F72D-42C2-9E17-868141E955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AB94A79-8618-4921-AC28-F52788D9AB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3FE0C8B-A8EB-4520-8291-DC3561E41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5758D47-53EE-4D9F-A920-0E2F404AB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46FDBB1-3367-40EC-B53A-376F244ED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97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702657-016B-4881-BF39-2B40C0E04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9FCE181-6507-4A0E-8550-870273783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C25F21A-7687-49C8-927A-D39CEE72C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B33D668-1DDD-4A13-B350-68FC4CA6A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209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DA6B460-AC57-4CC1-8C69-33BD52D91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B610279-6985-43EC-A913-983CE4010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24067BF-05F0-44F7-A688-75ED8F3E0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45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254B9-2A08-4F88-BCF1-C665A5603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15CC69-643E-4538-9A64-297DD612A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1E1A410-6F83-46F7-8F3F-B1D21D25B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F3F0AA-3C97-462C-BBCE-6D1E45EB7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6F559F-42A0-446C-80C0-C46E903A5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AE8F95-DF01-4BD2-A08D-7D331428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6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071DEF-51A6-463C-A8E7-610C714E8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EC14238-65E6-4BC7-88F6-A974F4CBC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DF9434-BE44-4CC5-867A-33AF8B598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E3CA50-E09C-43E4-B12E-934C31508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AA2289-DF73-4B19-A0D1-E06C7194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EED884-F42E-45F2-B32E-8FCBC08A8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24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A6C67F-4073-4466-9898-B059E27A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798BF1-4B6D-4768-9B55-27B72CA991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37C915-6CF6-4C80-9756-2F78ED52BA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948C7-5F4D-4779-872D-0AB5A8F6E27F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D0F949-C989-4665-8F8A-ACE2DD78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2285D2-E607-4206-94F2-C73C612BE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37998-A7EC-4238-9B13-7124FBDCE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59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297896" y="292474"/>
            <a:ext cx="6111869" cy="496442"/>
            <a:chOff x="297896" y="291758"/>
            <a:chExt cx="7042446" cy="548906"/>
          </a:xfrm>
        </p:grpSpPr>
        <p:pic>
          <p:nvPicPr>
            <p:cNvPr id="16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0" name="Прямоугольник 15">
            <a:extLst>
              <a:ext uri="{FF2B5EF4-FFF2-40B4-BE49-F238E27FC236}">
                <a16:creationId xmlns:a16="http://schemas.microsoft.com/office/drawing/2014/main" id="{178594A3-8D17-443C-8E2D-41718F29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79" y="966944"/>
            <a:ext cx="6054934" cy="592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ru-RU" altLang="ru-RU" sz="39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Система мотивации</a:t>
            </a:r>
          </a:p>
          <a:p>
            <a:pPr marL="0" marR="0" lvl="0" indent="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Благодарственные письма 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Премирование (за уровень знаний, по примеру ГТО)</a:t>
            </a:r>
            <a:endParaRPr kumimoji="1" lang="ru-RU" altLang="ru-RU" sz="2000" b="0" kern="0" spc="-10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Выполнение контрольных показателей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День именинника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Обмен опытом между коллегами из других ЦЗН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Карьерный рост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Публичная обратная связь от клиентов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Создание региональной команды по внедрению </a:t>
            </a:r>
            <a:r>
              <a:rPr kumimoji="1" lang="ru-RU" altLang="ru-RU" sz="2000" b="0" kern="0" spc="-100" dirty="0" err="1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клиентоцентричности</a:t>
            </a: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 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Система наставничества  </a:t>
            </a:r>
          </a:p>
          <a:p>
            <a:pPr marR="0" lvl="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altLang="ru-RU" sz="2000" b="0" kern="0" spc="-100" noProof="0" dirty="0">
              <a:solidFill>
                <a:srgbClr val="4472C4">
                  <a:lumMod val="75000"/>
                </a:srgbClr>
              </a:solidFill>
              <a:latin typeface="Century Gothic" panose="020B0502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DE8FC79-2F01-4768-B6DA-529E16D09249}"/>
              </a:ext>
            </a:extLst>
          </p:cNvPr>
          <p:cNvCxnSpPr/>
          <p:nvPr/>
        </p:nvCxnSpPr>
        <p:spPr>
          <a:xfrm>
            <a:off x="357050" y="1068581"/>
            <a:ext cx="0" cy="540000"/>
          </a:xfrm>
          <a:prstGeom prst="line">
            <a:avLst/>
          </a:prstGeom>
          <a:ln w="63500">
            <a:solidFill>
              <a:srgbClr val="00CC99">
                <a:alpha val="9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770FDFA-CFBA-4576-BCCC-4834B0275CC1}"/>
              </a:ext>
            </a:extLst>
          </p:cNvPr>
          <p:cNvSpPr txBox="1"/>
          <p:nvPr/>
        </p:nvSpPr>
        <p:spPr>
          <a:xfrm>
            <a:off x="10142290" y="285100"/>
            <a:ext cx="232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Команда 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52A2C6-14D6-4F19-A4ED-A5E9E41F44B2}"/>
              </a:ext>
            </a:extLst>
          </p:cNvPr>
          <p:cNvSpPr txBox="1"/>
          <p:nvPr/>
        </p:nvSpPr>
        <p:spPr>
          <a:xfrm>
            <a:off x="8842339" y="3695006"/>
            <a:ext cx="136740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Мотивация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FB1333-9236-486C-B69F-12D7A4841F29}"/>
              </a:ext>
            </a:extLst>
          </p:cNvPr>
          <p:cNvSpPr txBox="1"/>
          <p:nvPr/>
        </p:nvSpPr>
        <p:spPr>
          <a:xfrm>
            <a:off x="7939023" y="4693465"/>
            <a:ext cx="119431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Обучение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64EA48-CD94-4979-9031-CAB2E96A07A5}"/>
              </a:ext>
            </a:extLst>
          </p:cNvPr>
          <p:cNvSpPr txBox="1"/>
          <p:nvPr/>
        </p:nvSpPr>
        <p:spPr>
          <a:xfrm>
            <a:off x="9699982" y="2696547"/>
            <a:ext cx="183821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Наставничество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B1CA3C-39DB-44B2-B3C0-0AA4387AAEAD}"/>
              </a:ext>
            </a:extLst>
          </p:cNvPr>
          <p:cNvSpPr txBox="1"/>
          <p:nvPr/>
        </p:nvSpPr>
        <p:spPr>
          <a:xfrm>
            <a:off x="6539431" y="3617204"/>
            <a:ext cx="1996751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Объединяющие мероприятия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26A8A3-078C-4117-8A7E-BF38E1A4FFBB}"/>
              </a:ext>
            </a:extLst>
          </p:cNvPr>
          <p:cNvSpPr txBox="1"/>
          <p:nvPr/>
        </p:nvSpPr>
        <p:spPr>
          <a:xfrm>
            <a:off x="10539055" y="3606095"/>
            <a:ext cx="153022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Платформа знаний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EC6B958-40EE-4587-A91C-EB1BCBA3E8AD}"/>
              </a:ext>
            </a:extLst>
          </p:cNvPr>
          <p:cNvSpPr txBox="1"/>
          <p:nvPr/>
        </p:nvSpPr>
        <p:spPr>
          <a:xfrm>
            <a:off x="9853980" y="4558387"/>
            <a:ext cx="153022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Объективная оценка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193C9B-AED3-45E2-A180-71623C64C947}"/>
              </a:ext>
            </a:extLst>
          </p:cNvPr>
          <p:cNvSpPr txBox="1"/>
          <p:nvPr/>
        </p:nvSpPr>
        <p:spPr>
          <a:xfrm>
            <a:off x="7995821" y="2471458"/>
            <a:ext cx="153022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Баланс рабочего времени 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0C9FBAE4-D27E-4BD1-80D5-139C7F81626A}"/>
              </a:ext>
            </a:extLst>
          </p:cNvPr>
          <p:cNvCxnSpPr>
            <a:stCxn id="3" idx="0"/>
            <a:endCxn id="22" idx="2"/>
          </p:cNvCxnSpPr>
          <p:nvPr/>
        </p:nvCxnSpPr>
        <p:spPr>
          <a:xfrm flipH="1" flipV="1">
            <a:off x="8760931" y="3394788"/>
            <a:ext cx="765111" cy="300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0D79CEDB-3F80-4B29-ADCE-01AA4BD76D7A}"/>
              </a:ext>
            </a:extLst>
          </p:cNvPr>
          <p:cNvCxnSpPr>
            <a:stCxn id="3" idx="0"/>
            <a:endCxn id="5" idx="2"/>
          </p:cNvCxnSpPr>
          <p:nvPr/>
        </p:nvCxnSpPr>
        <p:spPr>
          <a:xfrm flipV="1">
            <a:off x="9526042" y="3065879"/>
            <a:ext cx="1093049" cy="629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D92BB695-2F15-4152-A3E4-0D1CE26CC3A1}"/>
              </a:ext>
            </a:extLst>
          </p:cNvPr>
          <p:cNvCxnSpPr>
            <a:stCxn id="3" idx="3"/>
            <a:endCxn id="7" idx="1"/>
          </p:cNvCxnSpPr>
          <p:nvPr/>
        </p:nvCxnSpPr>
        <p:spPr>
          <a:xfrm>
            <a:off x="10209744" y="3879672"/>
            <a:ext cx="329311" cy="49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94B2B6B2-92AF-4D4B-85C3-E9340C559D2C}"/>
              </a:ext>
            </a:extLst>
          </p:cNvPr>
          <p:cNvCxnSpPr>
            <a:stCxn id="3" idx="2"/>
            <a:endCxn id="20" idx="0"/>
          </p:cNvCxnSpPr>
          <p:nvPr/>
        </p:nvCxnSpPr>
        <p:spPr>
          <a:xfrm>
            <a:off x="9526042" y="4064338"/>
            <a:ext cx="1093048" cy="494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B05B6412-B67D-4834-8929-FB78AD4528C9}"/>
              </a:ext>
            </a:extLst>
          </p:cNvPr>
          <p:cNvCxnSpPr>
            <a:stCxn id="3" idx="2"/>
            <a:endCxn id="4" idx="0"/>
          </p:cNvCxnSpPr>
          <p:nvPr/>
        </p:nvCxnSpPr>
        <p:spPr>
          <a:xfrm flipH="1">
            <a:off x="8536182" y="4064338"/>
            <a:ext cx="989860" cy="629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FC672E59-6F42-4B4E-A903-89B07BD8BD2B}"/>
              </a:ext>
            </a:extLst>
          </p:cNvPr>
          <p:cNvCxnSpPr>
            <a:stCxn id="3" idx="1"/>
            <a:endCxn id="6" idx="3"/>
          </p:cNvCxnSpPr>
          <p:nvPr/>
        </p:nvCxnSpPr>
        <p:spPr>
          <a:xfrm flipH="1">
            <a:off x="8536182" y="3879672"/>
            <a:ext cx="306157" cy="60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26298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Широкоэкранный</PresentationFormat>
  <Paragraphs>20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Аверьянов Евгений Алексеевич</dc:creator>
  <cp:lastModifiedBy>Аверьянов Евгений Алексеевич</cp:lastModifiedBy>
  <cp:revision>1</cp:revision>
  <dcterms:created xsi:type="dcterms:W3CDTF">2022-10-17T08:32:08Z</dcterms:created>
  <dcterms:modified xsi:type="dcterms:W3CDTF">2022-10-17T08:32:35Z</dcterms:modified>
</cp:coreProperties>
</file>