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6858000" cx="12192000"/>
  <p:notesSz cx="6858000" cy="9144000"/>
  <p:embeddedFontLst>
    <p:embeddedFont>
      <p:font typeface="Gill Sans"/>
      <p:regular r:id="rId7"/>
      <p:bold r:id="rId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9" roundtripDataSignature="AMtx7mjcsP/4zxMnr68Gx8KHt4ZQz0mse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840"/>
        <p:guide pos="216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GillSans-regular.fntdata"/><Relationship Id="rId8" Type="http://schemas.openxmlformats.org/officeDocument/2006/relationships/font" Target="fonts/GillSans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ru-RU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ctrTitle"/>
          </p:nvPr>
        </p:nvSpPr>
        <p:spPr>
          <a:xfrm>
            <a:off x="2417779" y="802298"/>
            <a:ext cx="8637073" cy="254143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Gill Sans"/>
              <a:buNone/>
              <a:defRPr sz="6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subTitle"/>
          </p:nvPr>
        </p:nvSpPr>
        <p:spPr>
          <a:xfrm>
            <a:off x="2417780" y="3531204"/>
            <a:ext cx="8637072" cy="9776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b="0" sz="1800" cap="none">
                <a:solidFill>
                  <a:schemeClr val="dk1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1" name="Google Shape;21;p4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1" type="ftr"/>
          </p:nvPr>
        </p:nvSpPr>
        <p:spPr>
          <a:xfrm>
            <a:off x="2416500" y="329307"/>
            <a:ext cx="49739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1437664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24" name="Google Shape;24;p4"/>
          <p:cNvCxnSpPr/>
          <p:nvPr/>
        </p:nvCxnSpPr>
        <p:spPr>
          <a:xfrm>
            <a:off x="2417780" y="3528542"/>
            <a:ext cx="8637072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3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3"/>
          <p:cNvSpPr txBox="1"/>
          <p:nvPr>
            <p:ph idx="1" type="body"/>
          </p:nvPr>
        </p:nvSpPr>
        <p:spPr>
          <a:xfrm rot="5400000">
            <a:off x="4527910" y="-1060599"/>
            <a:ext cx="3450613" cy="9603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3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3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3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92" name="Google Shape;92;p13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type="title"/>
          </p:nvPr>
        </p:nvSpPr>
        <p:spPr>
          <a:xfrm rot="5400000">
            <a:off x="7917038" y="2321047"/>
            <a:ext cx="4659889" cy="16157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4"/>
          <p:cNvSpPr txBox="1"/>
          <p:nvPr>
            <p:ph idx="1" type="body"/>
          </p:nvPr>
        </p:nvSpPr>
        <p:spPr>
          <a:xfrm rot="5400000">
            <a:off x="3029143" y="-785498"/>
            <a:ext cx="4659889" cy="78288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14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4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4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99" name="Google Shape;99;p14"/>
          <p:cNvCxnSpPr/>
          <p:nvPr/>
        </p:nvCxnSpPr>
        <p:spPr>
          <a:xfrm>
            <a:off x="9439111" y="798973"/>
            <a:ext cx="0" cy="4659889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>
    <mc:Choice Requires="p14">
      <p:transition spd="slow" p14:dur="2000">
        <p14:prism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31" name="Google Shape;31;p5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 txBox="1"/>
          <p:nvPr>
            <p:ph type="title"/>
          </p:nvPr>
        </p:nvSpPr>
        <p:spPr>
          <a:xfrm>
            <a:off x="1454239" y="1756130"/>
            <a:ext cx="8643154" cy="1887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Gill San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" type="body"/>
          </p:nvPr>
        </p:nvSpPr>
        <p:spPr>
          <a:xfrm>
            <a:off x="1454239" y="3806195"/>
            <a:ext cx="8630446" cy="10129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91425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38" name="Google Shape;38;p6"/>
          <p:cNvCxnSpPr/>
          <p:nvPr/>
        </p:nvCxnSpPr>
        <p:spPr>
          <a:xfrm>
            <a:off x="1454239" y="3804985"/>
            <a:ext cx="8630446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/>
          <p:nvPr>
            <p:ph type="title"/>
          </p:nvPr>
        </p:nvSpPr>
        <p:spPr>
          <a:xfrm>
            <a:off x="1449217" y="804889"/>
            <a:ext cx="9605635" cy="10593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7"/>
          <p:cNvSpPr txBox="1"/>
          <p:nvPr>
            <p:ph idx="1" type="body"/>
          </p:nvPr>
        </p:nvSpPr>
        <p:spPr>
          <a:xfrm>
            <a:off x="1447331" y="2010878"/>
            <a:ext cx="4645152" cy="34485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2" type="body"/>
          </p:nvPr>
        </p:nvSpPr>
        <p:spPr>
          <a:xfrm>
            <a:off x="6413771" y="2017343"/>
            <a:ext cx="4645152" cy="3441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7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46" name="Google Shape;46;p7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/>
          <p:nvPr>
            <p:ph type="title"/>
          </p:nvPr>
        </p:nvSpPr>
        <p:spPr>
          <a:xfrm>
            <a:off x="1447191" y="804163"/>
            <a:ext cx="9607661" cy="1056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" type="body"/>
          </p:nvPr>
        </p:nvSpPr>
        <p:spPr>
          <a:xfrm>
            <a:off x="1447191" y="2019549"/>
            <a:ext cx="4645152" cy="80194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b="0" sz="2200" cap="none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0" name="Google Shape;50;p8"/>
          <p:cNvSpPr txBox="1"/>
          <p:nvPr>
            <p:ph idx="2" type="body"/>
          </p:nvPr>
        </p:nvSpPr>
        <p:spPr>
          <a:xfrm>
            <a:off x="1447191" y="2824269"/>
            <a:ext cx="4645152" cy="26444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3" type="body"/>
          </p:nvPr>
        </p:nvSpPr>
        <p:spPr>
          <a:xfrm>
            <a:off x="6412362" y="2023003"/>
            <a:ext cx="4645152" cy="8022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b="0" sz="2200" cap="none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2" name="Google Shape;52;p8"/>
          <p:cNvSpPr txBox="1"/>
          <p:nvPr>
            <p:ph idx="4" type="body"/>
          </p:nvPr>
        </p:nvSpPr>
        <p:spPr>
          <a:xfrm>
            <a:off x="6412362" y="2821491"/>
            <a:ext cx="4645152" cy="26373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56" name="Google Shape;56;p8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62" name="Google Shape;62;p9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0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/>
          <p:nvPr>
            <p:ph type="title"/>
          </p:nvPr>
        </p:nvSpPr>
        <p:spPr>
          <a:xfrm>
            <a:off x="1444671" y="798973"/>
            <a:ext cx="3273099" cy="224711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ill Sans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1"/>
          <p:cNvSpPr txBox="1"/>
          <p:nvPr>
            <p:ph idx="1" type="body"/>
          </p:nvPr>
        </p:nvSpPr>
        <p:spPr>
          <a:xfrm>
            <a:off x="5043714" y="798974"/>
            <a:ext cx="6012470" cy="46588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2" type="body"/>
          </p:nvPr>
        </p:nvSpPr>
        <p:spPr>
          <a:xfrm>
            <a:off x="1444671" y="3205491"/>
            <a:ext cx="3275013" cy="22481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74" name="Google Shape;74;p11"/>
          <p:cNvCxnSpPr/>
          <p:nvPr/>
        </p:nvCxnSpPr>
        <p:spPr>
          <a:xfrm>
            <a:off x="1448280" y="3205491"/>
            <a:ext cx="3269490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oogle Shape;76;p12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77" name="Google Shape;77;p12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  <a:lin ang="5400000" scaled="0"/>
            </a:gradFill>
            <a:ln>
              <a:noFill/>
            </a:ln>
            <a:effectLst>
              <a:outerShdw blurRad="127000" sx="98000" rotWithShape="0" algn="tl" dir="4740000" dist="228600" sy="98000">
                <a:srgbClr val="000000">
                  <a:alpha val="3372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12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cap="flat" cmpd="sng" w="50800">
              <a:solidFill>
                <a:srgbClr val="191919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9" name="Google Shape;79;p12"/>
          <p:cNvSpPr txBox="1"/>
          <p:nvPr>
            <p:ph type="title"/>
          </p:nvPr>
        </p:nvSpPr>
        <p:spPr>
          <a:xfrm>
            <a:off x="1451206" y="1129513"/>
            <a:ext cx="5532328" cy="18305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/>
          <p:nvPr>
            <p:ph idx="2" type="pic"/>
          </p:nvPr>
        </p:nvSpPr>
        <p:spPr>
          <a:xfrm>
            <a:off x="8124389" y="1122542"/>
            <a:ext cx="2791171" cy="3866327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81" name="Google Shape;81;p12"/>
          <p:cNvSpPr txBox="1"/>
          <p:nvPr>
            <p:ph idx="1" type="body"/>
          </p:nvPr>
        </p:nvSpPr>
        <p:spPr>
          <a:xfrm>
            <a:off x="1450329" y="3145992"/>
            <a:ext cx="5524404" cy="20037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2" name="Google Shape;82;p12"/>
          <p:cNvSpPr txBox="1"/>
          <p:nvPr>
            <p:ph idx="10" type="dt"/>
          </p:nvPr>
        </p:nvSpPr>
        <p:spPr>
          <a:xfrm>
            <a:off x="1447382" y="5469856"/>
            <a:ext cx="5527351" cy="32012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1" type="ftr"/>
          </p:nvPr>
        </p:nvSpPr>
        <p:spPr>
          <a:xfrm>
            <a:off x="1447382" y="318640"/>
            <a:ext cx="5541004" cy="3209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85" name="Google Shape;85;p12"/>
          <p:cNvCxnSpPr/>
          <p:nvPr/>
        </p:nvCxnSpPr>
        <p:spPr>
          <a:xfrm>
            <a:off x="1447382" y="3143605"/>
            <a:ext cx="5527351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EBE9E6"/>
            </a:gs>
            <a:gs pos="100000">
              <a:srgbClr val="C9C5C0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>
            <a:gsLst>
              <a:gs pos="0">
                <a:srgbClr val="DFDBD5">
                  <a:alpha val="0"/>
                </a:srgbClr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" name="Google Shape;11;p3"/>
          <p:cNvPicPr preferRelativeResize="0"/>
          <p:nvPr/>
        </p:nvPicPr>
        <p:blipFill rotWithShape="1">
          <a:blip r:embed="rId1">
            <a:alphaModFix/>
          </a:blip>
          <a:srcRect b="-1538" l="0" r="0" t="1538"/>
          <a:stretch/>
        </p:blipFill>
        <p:spPr>
          <a:xfrm>
            <a:off x="0" y="6126480"/>
            <a:ext cx="12192000" cy="7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3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3"/>
          <p:cNvSpPr txBox="1"/>
          <p:nvPr>
            <p:ph idx="1" type="body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342900" lvl="1" marL="914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30200" lvl="2" marL="1371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17500" lvl="3" marL="1828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04800" lvl="4" marL="22860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04800" lvl="5" marL="27432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04800" lvl="6" marL="3200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04800" lvl="7" marL="3657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04800" lvl="8" marL="4114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17" name="Google Shape;17;p3"/>
          <p:cNvCxnSpPr/>
          <p:nvPr/>
        </p:nvCxnSpPr>
        <p:spPr>
          <a:xfrm>
            <a:off x="0" y="6128413"/>
            <a:ext cx="12192000" cy="0"/>
          </a:xfrm>
          <a:prstGeom prst="straightConnector1">
            <a:avLst/>
          </a:prstGeom>
          <a:noFill/>
          <a:ln cap="flat" cmpd="sng" w="12700">
            <a:solidFill>
              <a:srgbClr val="000001">
                <a:alpha val="2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mc:AlternateContent>
    <mc:Choice Requires="p14">
      <p:transition spd="slow" p14:dur="2000">
        <p14:prism dir="l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2"/>
          <p:cNvGrpSpPr/>
          <p:nvPr/>
        </p:nvGrpSpPr>
        <p:grpSpPr>
          <a:xfrm>
            <a:off x="297896" y="292474"/>
            <a:ext cx="6111869" cy="496442"/>
            <a:chOff x="297896" y="291758"/>
            <a:chExt cx="7042446" cy="548906"/>
          </a:xfrm>
        </p:grpSpPr>
        <p:pic>
          <p:nvPicPr>
            <p:cNvPr descr="Рисунок 1" id="107" name="Google Shape;107;p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97896" y="314343"/>
              <a:ext cx="1617842" cy="5037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" name="Google Shape;108;p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156249" y="331013"/>
              <a:ext cx="1483558" cy="470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" name="Google Shape;109;p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880318" y="312693"/>
              <a:ext cx="1874389" cy="5070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" name="Google Shape;110;p2"/>
            <p:cNvPicPr preferRelativeResize="0"/>
            <p:nvPr/>
          </p:nvPicPr>
          <p:blipFill rotWithShape="1">
            <a:blip r:embed="rId6">
              <a:alphaModFix/>
            </a:blip>
            <a:srcRect b="0" l="15713" r="22637" t="0"/>
            <a:stretch/>
          </p:blipFill>
          <p:spPr>
            <a:xfrm>
              <a:off x="5995218" y="291758"/>
              <a:ext cx="1345124" cy="54890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1" name="Google Shape;111;p2"/>
          <p:cNvSpPr/>
          <p:nvPr/>
        </p:nvSpPr>
        <p:spPr>
          <a:xfrm>
            <a:off x="488478" y="966944"/>
            <a:ext cx="11423105" cy="1200329"/>
          </a:xfrm>
          <a:prstGeom prst="rect">
            <a:avLst/>
          </a:prstGeom>
          <a:solidFill>
            <a:srgbClr val="F1E0FC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dir="162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ИНСТРУМЕНТЫ РАЗВИТИЯ КЛИЕНТОЦЕНТРИЧНОСТИ: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ПЛАТФОРМА ЗНАНИЙ</a:t>
            </a:r>
            <a:r>
              <a:rPr b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cxnSp>
        <p:nvCxnSpPr>
          <p:cNvPr id="112" name="Google Shape;112;p2"/>
          <p:cNvCxnSpPr/>
          <p:nvPr/>
        </p:nvCxnSpPr>
        <p:spPr>
          <a:xfrm>
            <a:off x="357050" y="1068581"/>
            <a:ext cx="0" cy="540000"/>
          </a:xfrm>
          <a:prstGeom prst="straightConnector1">
            <a:avLst/>
          </a:prstGeom>
          <a:noFill/>
          <a:ln cap="flat" cmpd="sng" w="63500">
            <a:solidFill>
              <a:srgbClr val="00CC99">
                <a:alpha val="89803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3" name="Google Shape;113;p2"/>
          <p:cNvSpPr/>
          <p:nvPr/>
        </p:nvSpPr>
        <p:spPr>
          <a:xfrm>
            <a:off x="9224830" y="327977"/>
            <a:ext cx="2573593" cy="559971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Приложение № 2 группа 11</a:t>
            </a:r>
            <a:endParaRPr/>
          </a:p>
        </p:txBody>
      </p:sp>
      <p:sp>
        <p:nvSpPr>
          <p:cNvPr id="114" name="Google Shape;114;p2"/>
          <p:cNvSpPr txBox="1"/>
          <p:nvPr/>
        </p:nvSpPr>
        <p:spPr>
          <a:xfrm>
            <a:off x="6983604" y="4491613"/>
            <a:ext cx="1848897" cy="391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5" name="Google Shape;115;p2"/>
          <p:cNvSpPr/>
          <p:nvPr/>
        </p:nvSpPr>
        <p:spPr>
          <a:xfrm>
            <a:off x="191552" y="2318995"/>
            <a:ext cx="1738246" cy="1667079"/>
          </a:xfrm>
          <a:prstGeom prst="cube">
            <a:avLst>
              <a:gd fmla="val 25000" name="adj"/>
            </a:avLst>
          </a:prstGeom>
          <a:solidFill>
            <a:srgbClr val="F1E0FC"/>
          </a:solidFill>
          <a:ln cap="flat" cmpd="sng" w="15875">
            <a:solidFill>
              <a:srgbClr val="8515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НПА, стандарты (для изучения)</a:t>
            </a:r>
            <a:endParaRPr/>
          </a:p>
        </p:txBody>
      </p:sp>
      <p:sp>
        <p:nvSpPr>
          <p:cNvPr id="116" name="Google Shape;116;p2"/>
          <p:cNvSpPr/>
          <p:nvPr/>
        </p:nvSpPr>
        <p:spPr>
          <a:xfrm>
            <a:off x="1246195" y="4190323"/>
            <a:ext cx="1738249" cy="2418158"/>
          </a:xfrm>
          <a:prstGeom prst="cube">
            <a:avLst>
              <a:gd fmla="val 25000" name="adj"/>
            </a:avLst>
          </a:prstGeom>
          <a:solidFill>
            <a:srgbClr val="F1E0FC"/>
          </a:solidFill>
          <a:ln cap="flat" cmpd="sng" w="15875">
            <a:solidFill>
              <a:srgbClr val="8515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Сборник тестов, тренингов (для обучения и проверки знаний)</a:t>
            </a:r>
            <a:endParaRPr/>
          </a:p>
        </p:txBody>
      </p:sp>
      <p:sp>
        <p:nvSpPr>
          <p:cNvPr id="117" name="Google Shape;117;p2"/>
          <p:cNvSpPr/>
          <p:nvPr/>
        </p:nvSpPr>
        <p:spPr>
          <a:xfrm>
            <a:off x="3078859" y="2318995"/>
            <a:ext cx="2309524" cy="2670591"/>
          </a:xfrm>
          <a:prstGeom prst="cube">
            <a:avLst>
              <a:gd fmla="val 25000" name="adj"/>
            </a:avLst>
          </a:prstGeom>
          <a:solidFill>
            <a:srgbClr val="F1E0FC"/>
          </a:solidFill>
          <a:ln cap="flat" cmpd="sng" w="15875">
            <a:solidFill>
              <a:srgbClr val="8515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Вебинары, семинары, презентации (ознакомление с изменениями и с опытом других ведомств, регионов )</a:t>
            </a:r>
            <a:endParaRPr/>
          </a:p>
        </p:txBody>
      </p:sp>
      <p:sp>
        <p:nvSpPr>
          <p:cNvPr id="118" name="Google Shape;118;p2"/>
          <p:cNvSpPr/>
          <p:nvPr/>
        </p:nvSpPr>
        <p:spPr>
          <a:xfrm>
            <a:off x="6043200" y="2484120"/>
            <a:ext cx="1818880" cy="2077657"/>
          </a:xfrm>
          <a:prstGeom prst="cube">
            <a:avLst>
              <a:gd fmla="val 25000" name="adj"/>
            </a:avLst>
          </a:prstGeom>
          <a:solidFill>
            <a:srgbClr val="F1E0FC"/>
          </a:solidFill>
          <a:ln cap="flat" cmpd="sng" w="15875">
            <a:solidFill>
              <a:srgbClr val="8515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Наставники (список кураторов (агентов развития))</a:t>
            </a:r>
            <a:endParaRPr/>
          </a:p>
        </p:txBody>
      </p:sp>
      <p:sp>
        <p:nvSpPr>
          <p:cNvPr id="119" name="Google Shape;119;p2"/>
          <p:cNvSpPr/>
          <p:nvPr/>
        </p:nvSpPr>
        <p:spPr>
          <a:xfrm>
            <a:off x="8101668" y="3135937"/>
            <a:ext cx="1696161" cy="2077657"/>
          </a:xfrm>
          <a:prstGeom prst="cube">
            <a:avLst>
              <a:gd fmla="val 25000" name="adj"/>
            </a:avLst>
          </a:prstGeom>
          <a:solidFill>
            <a:srgbClr val="F1E0FC"/>
          </a:solidFill>
          <a:ln cap="flat" cmpd="sng" w="15875">
            <a:solidFill>
              <a:srgbClr val="8515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Блок вопрос-ответ</a:t>
            </a:r>
            <a:endParaRPr/>
          </a:p>
        </p:txBody>
      </p:sp>
      <p:sp>
        <p:nvSpPr>
          <p:cNvPr id="120" name="Google Shape;120;p2"/>
          <p:cNvSpPr/>
          <p:nvPr/>
        </p:nvSpPr>
        <p:spPr>
          <a:xfrm>
            <a:off x="9892244" y="4485500"/>
            <a:ext cx="1906179" cy="2119123"/>
          </a:xfrm>
          <a:prstGeom prst="cube">
            <a:avLst>
              <a:gd fmla="val 25000" name="adj"/>
            </a:avLst>
          </a:prstGeom>
          <a:solidFill>
            <a:srgbClr val="F1E0FC"/>
          </a:solidFill>
          <a:ln cap="flat" cmpd="sng" w="15875">
            <a:solidFill>
              <a:srgbClr val="8515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Чат для оперативного общения</a:t>
            </a:r>
            <a:endParaRPr/>
          </a:p>
        </p:txBody>
      </p:sp>
      <p:sp>
        <p:nvSpPr>
          <p:cNvPr id="121" name="Google Shape;121;p2"/>
          <p:cNvSpPr/>
          <p:nvPr/>
        </p:nvSpPr>
        <p:spPr>
          <a:xfrm>
            <a:off x="5242383" y="4990450"/>
            <a:ext cx="1809956" cy="1614173"/>
          </a:xfrm>
          <a:prstGeom prst="cube">
            <a:avLst>
              <a:gd fmla="val 25000" name="adj"/>
            </a:avLst>
          </a:prstGeom>
          <a:solidFill>
            <a:srgbClr val="F1E0FC"/>
          </a:solidFill>
          <a:ln cap="flat" cmpd="sng" w="15875">
            <a:solidFill>
              <a:srgbClr val="8515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Ящик предложений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Галерея">
  <a:themeElements>
    <a:clrScheme name="Галерея">
      <a:dk1>
        <a:srgbClr val="000000"/>
      </a:dk1>
      <a:lt1>
        <a:srgbClr val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2019-06-20T07:48:28Z</dcterms:created>
  <dc:creator>Vunira</dc:creator>
</cp:coreProperties>
</file>