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gFx/D9Q6fe81WWS/FA6bptYf9W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4" name="Google Shape;24;p4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92" name="Google Shape;92;p1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99" name="Google Shape;99;p14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38" name="Google Shape;38;p6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56" name="Google Shape;56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62" name="Google Shape;62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4" name="Google Shape;74;p11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2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7" name="Google Shape;77;p12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2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85" name="Google Shape;85;p12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"/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descr="Рисунок 1" id="107" name="Google Shape;107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6">
              <a:alphaModFix/>
            </a:blip>
            <a:srcRect b="0" l="15713" r="22637" t="0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Google Shape;111;p1"/>
          <p:cNvSpPr/>
          <p:nvPr/>
        </p:nvSpPr>
        <p:spPr>
          <a:xfrm>
            <a:off x="488478" y="966944"/>
            <a:ext cx="11423105" cy="46166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 МОТИВАЦИИ СОТРУДНИКОВ</a:t>
            </a:r>
            <a:r>
              <a:rPr b="0" i="0" lang="ru-RU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cxnSp>
        <p:nvCxnSpPr>
          <p:cNvPr id="112" name="Google Shape;112;p1"/>
          <p:cNvCxnSpPr/>
          <p:nvPr/>
        </p:nvCxnSpPr>
        <p:spPr>
          <a:xfrm>
            <a:off x="357050" y="1068581"/>
            <a:ext cx="0" cy="540000"/>
          </a:xfrm>
          <a:prstGeom prst="straightConnector1">
            <a:avLst/>
          </a:prstGeom>
          <a:noFill/>
          <a:ln cap="flat" cmpd="sng" w="63500">
            <a:solidFill>
              <a:srgbClr val="00CC99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"/>
          <p:cNvSpPr/>
          <p:nvPr/>
        </p:nvSpPr>
        <p:spPr>
          <a:xfrm>
            <a:off x="130638" y="1606637"/>
            <a:ext cx="2164526" cy="1803709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Утвержденная система оценки эффективности работы сотрудника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1930554" y="2920788"/>
            <a:ext cx="2329048" cy="1540552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конкурсов профмастерства</a:t>
            </a:r>
            <a:endParaRPr b="1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7053942" y="4070141"/>
            <a:ext cx="723481" cy="643095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297896" y="4248493"/>
            <a:ext cx="1848666" cy="1351621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семинаров и тренингов</a:t>
            </a:r>
            <a:endParaRPr/>
          </a:p>
        </p:txBody>
      </p:sp>
      <p:sp>
        <p:nvSpPr>
          <p:cNvPr id="117" name="Google Shape;117;p1"/>
          <p:cNvSpPr/>
          <p:nvPr/>
        </p:nvSpPr>
        <p:spPr>
          <a:xfrm>
            <a:off x="9321553" y="1353839"/>
            <a:ext cx="1935332" cy="1235595"/>
          </a:xfrm>
          <a:prstGeom prst="flowChartMagneticDisk">
            <a:avLst/>
          </a:prstGeom>
          <a:solidFill>
            <a:srgbClr val="EF96A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Платформа знаний </a:t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4335129" y="1428609"/>
            <a:ext cx="3847817" cy="2191221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Нематериальное вознаграждение (почетные грамоты, благодарственные письма, публичная похвала за заслуги от руководства, подвижный график работы) </a:t>
            </a:r>
            <a:endParaRPr/>
          </a:p>
        </p:txBody>
      </p:sp>
      <p:sp>
        <p:nvSpPr>
          <p:cNvPr id="119" name="Google Shape;119;p1"/>
          <p:cNvSpPr/>
          <p:nvPr/>
        </p:nvSpPr>
        <p:spPr>
          <a:xfrm>
            <a:off x="2616803" y="5009068"/>
            <a:ext cx="1848665" cy="1298116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Возможность карьерного роста</a:t>
            </a: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4770513" y="4081495"/>
            <a:ext cx="2074636" cy="1351621"/>
          </a:xfrm>
          <a:prstGeom prst="cloud">
            <a:avLst/>
          </a:prstGeom>
          <a:solidFill>
            <a:srgbClr val="E0E8EB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Направление на обучение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9277165" y="2817846"/>
            <a:ext cx="1979720" cy="1746436"/>
          </a:xfrm>
          <a:prstGeom prst="flowChartMagneticDisk">
            <a:avLst/>
          </a:prstGeom>
          <a:solidFill>
            <a:srgbClr val="EF96A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Агенты знаний, утверждение системы наставничества</a:t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9224830" y="4713236"/>
            <a:ext cx="1979720" cy="1816787"/>
          </a:xfrm>
          <a:prstGeom prst="flowChartMagneticDisk">
            <a:avLst/>
          </a:prstGeom>
          <a:solidFill>
            <a:srgbClr val="EF96A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Повышение уровня корпоративной культуры</a:t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9224830" y="327977"/>
            <a:ext cx="2573593" cy="559971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Приложение № 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Группа 11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Галерея">
  <a:themeElements>
    <a:clrScheme name="Галерея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2019-06-20T07:48:28Z</dcterms:created>
  <dc:creator>Vunira</dc:creator>
</cp:coreProperties>
</file>