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2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B3E8F-BF43-4B27-A6B2-A3684AED35A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D1848-8D34-48D5-AB59-ADA039706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0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C2893-51D9-4D18-B5B2-A5C4AD83894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81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4D0F75-4C87-4A4E-A163-F7C5F150A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05FBDE-E4AF-4612-BC16-AA31E4756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40FA96-632E-44A5-9D99-B8DBBF3F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7710CB-E315-4418-B7AE-66494C3B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E3F65-BD36-4B29-951B-CDA203466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94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3A3F3-F440-4F5B-9F13-56204EAD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096345-278E-4A7E-8C8E-52EF0F343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48DC68-B2D0-4B91-A617-88A7298F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1CF010-75CB-4B36-89B1-CA7C69F0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4894BD-84D3-45D8-B4C4-28F98CDB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58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DCAC809-BE39-451C-938C-63B065A77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939267-F8E1-45A9-866C-57915B4E6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51071E-AA9B-4D89-8F0C-BAF7CDDB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4B1477-F194-46B8-AE56-3951E561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AB9DC7-F52A-414E-A6C9-B78FC3C4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9C8EE-7255-4574-90FA-098C16758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5A1403-03EB-4ACC-9948-E4E9F7AD3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F29D59-8AD4-4DF0-891C-D0A50ADA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912EC6-B4E9-4ACA-8069-DBC00F16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7ECE5D-493A-4ADC-B363-09C01214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9C28E-BA81-4722-BCC3-0739359B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E83AF9-24B1-4314-B593-572BB6B52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D17716-75ED-4264-854A-0F5D1825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FF5EEF-55B6-4AE4-A6AA-979F421B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93F246-3130-4083-91A8-6828C6BF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7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454F8-FB24-4D40-888E-8B1BD367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F198B-9E91-4A9A-A14E-50599EF37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A5DA8D-416E-4555-A7CB-4270752F7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4AE00E-5C6F-492A-A812-ED5BD7F6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84802E-FC39-4B4B-B7E9-0DC89202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4DBA86-901B-499D-82EF-C73D633E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2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D5E36-F8ED-454E-8D72-9DD851E3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6C98EB-5374-458A-971A-D6C1CA951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E2CAF3-93C0-4778-881E-DE81C3381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33FB43-A559-4F98-91BD-9EA67400E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D4E585-C592-4C3C-B300-D270F37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37E1FD-198C-4236-810D-7A719A3CC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E6A7966-B389-42FB-9FE0-AB6E93A9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7A5A17-D043-4B08-A4A9-A83A81BD5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2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558AEC-C20E-4E7D-8AEC-AD3C7C8A5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81160C4-A6BE-4BDE-B637-813954C0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6CF0A1-C342-4D73-A005-B5937DED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A56D02-81D8-4755-8760-DCCF7D38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85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7A5D29-660C-4AB6-B4A2-17765673A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D26E66-90B6-4C7D-8544-F28BE538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2E84A0-5752-4B02-83C0-48842F6D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81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41FB9-30AC-43CB-BAEF-4A4B7580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8C3916-0659-495B-BFA1-5A03E9E23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76EDB8-58FE-4E63-99D5-5D3D51CE6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6C4EFD-798B-4804-892B-F28604C2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7412DA-75F3-4262-8389-E811DF71B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E24105-E28E-4064-B2E4-5116831B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1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084DB-6470-42CF-8823-384E3D76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1D4097-B567-4694-8121-C0E7BCB2C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09724B-5743-405B-B7FA-2E417D5DD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F283BD-69D8-44A4-84CE-68D6F1D2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70659D-9AAE-4A8C-904F-70208274B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9A0070-6DB7-4ACD-B60F-F9A93CA4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9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5DC1F-D70B-48D0-8892-0C2C83650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67197F-0A7E-4377-97C3-F679CFA59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A5946E-A395-4AB1-88EC-5D8587991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8F930-7FD3-48CB-AEB3-811216ED99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6E814F-0B3F-4DF1-B83B-FEE5EE354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F1C04A-FF92-44B4-81AB-5727E5C4A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5D3F6-2C11-4E2E-82AC-568C3258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2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297896" y="292474"/>
            <a:ext cx="6111869" cy="496442"/>
            <a:chOff x="297896" y="291758"/>
            <a:chExt cx="7042446" cy="548906"/>
          </a:xfrm>
        </p:grpSpPr>
        <p:pic>
          <p:nvPicPr>
            <p:cNvPr id="16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0" name="Прямоугольник 15">
            <a:extLst>
              <a:ext uri="{FF2B5EF4-FFF2-40B4-BE49-F238E27FC236}">
                <a16:creationId xmlns:a16="http://schemas.microsoft.com/office/drawing/2014/main" id="{178594A3-8D17-443C-8E2D-41718F294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78" y="966944"/>
            <a:ext cx="11423105" cy="557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ru-RU" altLang="ru-RU" sz="39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Система мотивации</a:t>
            </a:r>
          </a:p>
          <a:p>
            <a:pPr marL="0" marR="0" lvl="0" indent="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1. Обучение сотрудников </a:t>
            </a: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2. Выявление агентов изменений</a:t>
            </a: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3. Финансовая мотивация</a:t>
            </a:r>
          </a:p>
          <a:p>
            <a:pPr marR="0" lvl="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Нематериальная: </a:t>
            </a:r>
          </a:p>
          <a:p>
            <a:pPr marL="457200" marR="0" lvl="0" indent="-4572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Конкурс</a:t>
            </a:r>
          </a:p>
          <a:p>
            <a:pPr marL="457200" marR="0" lvl="0" indent="-4572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Доска почета</a:t>
            </a:r>
          </a:p>
          <a:p>
            <a:pPr marL="457200" marR="0" lvl="0" indent="-4572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Письмо</a:t>
            </a: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-благодарность родным</a:t>
            </a:r>
          </a:p>
          <a:p>
            <a:pPr marL="457200" marR="0" lvl="0" indent="-4572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Бонус-подарок</a:t>
            </a:r>
          </a:p>
          <a:p>
            <a:pPr marL="457200" marR="0" lvl="0" indent="-4572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Фиксация хороших результатов </a:t>
            </a:r>
          </a:p>
          <a:p>
            <a:pPr marL="457200" marR="0" lvl="0" indent="-4572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Корпоративн</a:t>
            </a:r>
            <a:r>
              <a:rPr kumimoji="1" lang="ru-RU" altLang="ru-RU" sz="2000" b="0" kern="0" spc="-100" dirty="0" err="1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ые</a:t>
            </a: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 мероприятия (совместный отдых, спортивные мероприятия, субботник, мероприятий для детей сотрудников)</a:t>
            </a: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DE8FC79-2F01-4768-B6DA-529E16D09249}"/>
              </a:ext>
            </a:extLst>
          </p:cNvPr>
          <p:cNvCxnSpPr/>
          <p:nvPr/>
        </p:nvCxnSpPr>
        <p:spPr>
          <a:xfrm>
            <a:off x="357050" y="1068581"/>
            <a:ext cx="0" cy="540000"/>
          </a:xfrm>
          <a:prstGeom prst="line">
            <a:avLst/>
          </a:prstGeom>
          <a:ln w="63500">
            <a:solidFill>
              <a:srgbClr val="00CC99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770FDFA-CFBA-4576-BCCC-4834B0275CC1}"/>
              </a:ext>
            </a:extLst>
          </p:cNvPr>
          <p:cNvSpPr txBox="1"/>
          <p:nvPr/>
        </p:nvSpPr>
        <p:spPr>
          <a:xfrm>
            <a:off x="10117123" y="292474"/>
            <a:ext cx="232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Команда 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8128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Широкоэкранный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Аверьянов Евгений Алексеевич</dc:creator>
  <cp:lastModifiedBy>Аверьянов Евгений Алексеевич</cp:lastModifiedBy>
  <cp:revision>1</cp:revision>
  <dcterms:created xsi:type="dcterms:W3CDTF">2022-10-17T08:33:11Z</dcterms:created>
  <dcterms:modified xsi:type="dcterms:W3CDTF">2022-10-17T08:33:29Z</dcterms:modified>
</cp:coreProperties>
</file>