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2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E5E"/>
    <a:srgbClr val="EC9934"/>
    <a:srgbClr val="FFCC00"/>
    <a:srgbClr val="F36211"/>
    <a:srgbClr val="FF5050"/>
    <a:srgbClr val="FAFFBD"/>
    <a:srgbClr val="94A70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6374" autoAdjust="0"/>
  </p:normalViewPr>
  <p:slideViewPr>
    <p:cSldViewPr snapToGrid="0">
      <p:cViewPr>
        <p:scale>
          <a:sx n="89" d="100"/>
          <a:sy n="89" d="100"/>
        </p:scale>
        <p:origin x="-562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C06BE-EAA8-1B4E-9346-00E2DE369809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7FB62-6CD3-8F42-9796-CB263A3C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75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C2893-51D9-4D18-B5B2-A5C4AD83894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00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309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FC3697-003B-5345-83E7-8B24554DEF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580B20B-7A7D-F046-9D03-8087C8E7A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D80F666-D6EB-4F4D-A1A5-B5548C85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AD58AB-4D79-7E4A-9E24-F208F77F132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E1FD983-3801-274B-8466-8E134801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30C413B-43A5-D247-8BA9-DA449D9B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907D59-F3E3-6D43-B82B-E836A6E3F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23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3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9D27823A-C8DE-4A04-835B-F1D6F543E6A3}"/>
              </a:ext>
            </a:extLst>
          </p:cNvPr>
          <p:cNvGrpSpPr/>
          <p:nvPr/>
        </p:nvGrpSpPr>
        <p:grpSpPr>
          <a:xfrm>
            <a:off x="297896" y="292474"/>
            <a:ext cx="6111869" cy="496442"/>
            <a:chOff x="297896" y="291758"/>
            <a:chExt cx="7042446" cy="548906"/>
          </a:xfrm>
        </p:grpSpPr>
        <p:pic>
          <p:nvPicPr>
            <p:cNvPr id="16" name="Рисунок 1" descr="Рисунок 1">
              <a:extLst>
                <a:ext uri="{FF2B5EF4-FFF2-40B4-BE49-F238E27FC236}">
                  <a16:creationId xmlns:a16="http://schemas.microsoft.com/office/drawing/2014/main" xmlns="" id="{EA0812E9-DB37-48B0-A6F1-9E9F0BD75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7896" y="314343"/>
              <a:ext cx="1617842" cy="503737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xmlns="" id="{E078FD0E-53E5-43E3-9F37-89F32C94D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56249" y="331013"/>
              <a:ext cx="1483558" cy="470397"/>
            </a:xfrm>
            <a:prstGeom prst="rect">
              <a:avLst/>
            </a:prstGeom>
          </p:spPr>
        </p:pic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xmlns="" id="{B02B3E9E-FB8A-4383-9A31-8D322C8D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80318" y="312693"/>
              <a:ext cx="1874389" cy="507037"/>
            </a:xfrm>
            <a:prstGeom prst="rect">
              <a:avLst/>
            </a:prstGeom>
          </p:spPr>
        </p:pic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xmlns="" id="{53F84201-D956-43E1-A9EE-289EDCCD1F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5713" r="22638"/>
            <a:stretch/>
          </p:blipFill>
          <p:spPr>
            <a:xfrm>
              <a:off x="5995218" y="291758"/>
              <a:ext cx="1345124" cy="548906"/>
            </a:xfrm>
            <a:prstGeom prst="rect">
              <a:avLst/>
            </a:prstGeom>
          </p:spPr>
        </p:pic>
      </p:grpSp>
      <p:sp>
        <p:nvSpPr>
          <p:cNvPr id="30" name="Прямоугольник 8"/>
          <p:cNvSpPr/>
          <p:nvPr/>
        </p:nvSpPr>
        <p:spPr>
          <a:xfrm>
            <a:off x="497322" y="3643287"/>
            <a:ext cx="4708511" cy="2751151"/>
          </a:xfrm>
          <a:custGeom>
            <a:avLst/>
            <a:gdLst>
              <a:gd name="connsiteX0" fmla="*/ 0 w 3347499"/>
              <a:gd name="connsiteY0" fmla="*/ 0 h 2162755"/>
              <a:gd name="connsiteX1" fmla="*/ 3347499 w 3347499"/>
              <a:gd name="connsiteY1" fmla="*/ 0 h 2162755"/>
              <a:gd name="connsiteX2" fmla="*/ 3347499 w 3347499"/>
              <a:gd name="connsiteY2" fmla="*/ 2162755 h 2162755"/>
              <a:gd name="connsiteX3" fmla="*/ 0 w 3347499"/>
              <a:gd name="connsiteY3" fmla="*/ 2162755 h 2162755"/>
              <a:gd name="connsiteX4" fmla="*/ 0 w 3347499"/>
              <a:gd name="connsiteY4" fmla="*/ 0 h 2162755"/>
              <a:gd name="connsiteX0" fmla="*/ 1439186 w 3347499"/>
              <a:gd name="connsiteY0" fmla="*/ 0 h 2198536"/>
              <a:gd name="connsiteX1" fmla="*/ 3347499 w 3347499"/>
              <a:gd name="connsiteY1" fmla="*/ 35781 h 2198536"/>
              <a:gd name="connsiteX2" fmla="*/ 3347499 w 3347499"/>
              <a:gd name="connsiteY2" fmla="*/ 2198536 h 2198536"/>
              <a:gd name="connsiteX3" fmla="*/ 0 w 3347499"/>
              <a:gd name="connsiteY3" fmla="*/ 2198536 h 2198536"/>
              <a:gd name="connsiteX4" fmla="*/ 1439186 w 3347499"/>
              <a:gd name="connsiteY4" fmla="*/ 0 h 2198536"/>
              <a:gd name="connsiteX0" fmla="*/ 1439186 w 3347499"/>
              <a:gd name="connsiteY0" fmla="*/ 0 h 2198536"/>
              <a:gd name="connsiteX1" fmla="*/ 3347499 w 3347499"/>
              <a:gd name="connsiteY1" fmla="*/ 1172818 h 2198536"/>
              <a:gd name="connsiteX2" fmla="*/ 3347499 w 3347499"/>
              <a:gd name="connsiteY2" fmla="*/ 2198536 h 2198536"/>
              <a:gd name="connsiteX3" fmla="*/ 0 w 3347499"/>
              <a:gd name="connsiteY3" fmla="*/ 2198536 h 2198536"/>
              <a:gd name="connsiteX4" fmla="*/ 1439186 w 3347499"/>
              <a:gd name="connsiteY4" fmla="*/ 0 h 2198536"/>
              <a:gd name="connsiteX0" fmla="*/ 1888435 w 3796748"/>
              <a:gd name="connsiteY0" fmla="*/ 0 h 2218414"/>
              <a:gd name="connsiteX1" fmla="*/ 3796748 w 3796748"/>
              <a:gd name="connsiteY1" fmla="*/ 1172818 h 2218414"/>
              <a:gd name="connsiteX2" fmla="*/ 3796748 w 3796748"/>
              <a:gd name="connsiteY2" fmla="*/ 2198536 h 2218414"/>
              <a:gd name="connsiteX3" fmla="*/ 0 w 3796748"/>
              <a:gd name="connsiteY3" fmla="*/ 2218414 h 2218414"/>
              <a:gd name="connsiteX4" fmla="*/ 1888435 w 3796748"/>
              <a:gd name="connsiteY4" fmla="*/ 0 h 221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748" h="2218414">
                <a:moveTo>
                  <a:pt x="1888435" y="0"/>
                </a:moveTo>
                <a:lnTo>
                  <a:pt x="3796748" y="1172818"/>
                </a:lnTo>
                <a:lnTo>
                  <a:pt x="3796748" y="2198536"/>
                </a:lnTo>
                <a:lnTo>
                  <a:pt x="0" y="2218414"/>
                </a:lnTo>
                <a:lnTo>
                  <a:pt x="1888435" y="0"/>
                </a:lnTo>
                <a:close/>
              </a:path>
            </a:pathLst>
          </a:custGeom>
          <a:solidFill>
            <a:srgbClr val="EC9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8"/>
          <p:cNvSpPr/>
          <p:nvPr/>
        </p:nvSpPr>
        <p:spPr>
          <a:xfrm rot="16200000">
            <a:off x="2076528" y="1938356"/>
            <a:ext cx="3915747" cy="2365647"/>
          </a:xfrm>
          <a:custGeom>
            <a:avLst/>
            <a:gdLst>
              <a:gd name="connsiteX0" fmla="*/ 0 w 3347499"/>
              <a:gd name="connsiteY0" fmla="*/ 0 h 2162755"/>
              <a:gd name="connsiteX1" fmla="*/ 3347499 w 3347499"/>
              <a:gd name="connsiteY1" fmla="*/ 0 h 2162755"/>
              <a:gd name="connsiteX2" fmla="*/ 3347499 w 3347499"/>
              <a:gd name="connsiteY2" fmla="*/ 2162755 h 2162755"/>
              <a:gd name="connsiteX3" fmla="*/ 0 w 3347499"/>
              <a:gd name="connsiteY3" fmla="*/ 2162755 h 2162755"/>
              <a:gd name="connsiteX4" fmla="*/ 0 w 3347499"/>
              <a:gd name="connsiteY4" fmla="*/ 0 h 2162755"/>
              <a:gd name="connsiteX0" fmla="*/ 1439186 w 3347499"/>
              <a:gd name="connsiteY0" fmla="*/ 0 h 2198536"/>
              <a:gd name="connsiteX1" fmla="*/ 3347499 w 3347499"/>
              <a:gd name="connsiteY1" fmla="*/ 35781 h 2198536"/>
              <a:gd name="connsiteX2" fmla="*/ 3347499 w 3347499"/>
              <a:gd name="connsiteY2" fmla="*/ 2198536 h 2198536"/>
              <a:gd name="connsiteX3" fmla="*/ 0 w 3347499"/>
              <a:gd name="connsiteY3" fmla="*/ 2198536 h 2198536"/>
              <a:gd name="connsiteX4" fmla="*/ 1439186 w 3347499"/>
              <a:gd name="connsiteY4" fmla="*/ 0 h 2198536"/>
              <a:gd name="connsiteX0" fmla="*/ 1439186 w 3347499"/>
              <a:gd name="connsiteY0" fmla="*/ 0 h 2198536"/>
              <a:gd name="connsiteX1" fmla="*/ 3347499 w 3347499"/>
              <a:gd name="connsiteY1" fmla="*/ 1172818 h 2198536"/>
              <a:gd name="connsiteX2" fmla="*/ 3347499 w 3347499"/>
              <a:gd name="connsiteY2" fmla="*/ 2198536 h 2198536"/>
              <a:gd name="connsiteX3" fmla="*/ 0 w 3347499"/>
              <a:gd name="connsiteY3" fmla="*/ 2198536 h 2198536"/>
              <a:gd name="connsiteX4" fmla="*/ 1439186 w 3347499"/>
              <a:gd name="connsiteY4" fmla="*/ 0 h 2198536"/>
              <a:gd name="connsiteX0" fmla="*/ 1439186 w 3371353"/>
              <a:gd name="connsiteY0" fmla="*/ 23853 h 2222389"/>
              <a:gd name="connsiteX1" fmla="*/ 3371353 w 3371353"/>
              <a:gd name="connsiteY1" fmla="*/ 0 h 2222389"/>
              <a:gd name="connsiteX2" fmla="*/ 3347499 w 3371353"/>
              <a:gd name="connsiteY2" fmla="*/ 2222389 h 2222389"/>
              <a:gd name="connsiteX3" fmla="*/ 0 w 3371353"/>
              <a:gd name="connsiteY3" fmla="*/ 2222389 h 2222389"/>
              <a:gd name="connsiteX4" fmla="*/ 1439186 w 3371353"/>
              <a:gd name="connsiteY4" fmla="*/ 23853 h 2222389"/>
              <a:gd name="connsiteX0" fmla="*/ 1248355 w 3180522"/>
              <a:gd name="connsiteY0" fmla="*/ 23853 h 2222389"/>
              <a:gd name="connsiteX1" fmla="*/ 3180522 w 3180522"/>
              <a:gd name="connsiteY1" fmla="*/ 0 h 2222389"/>
              <a:gd name="connsiteX2" fmla="*/ 3156668 w 3180522"/>
              <a:gd name="connsiteY2" fmla="*/ 2222389 h 2222389"/>
              <a:gd name="connsiteX3" fmla="*/ 0 w 3180522"/>
              <a:gd name="connsiteY3" fmla="*/ 1920240 h 2222389"/>
              <a:gd name="connsiteX4" fmla="*/ 1248355 w 3180522"/>
              <a:gd name="connsiteY4" fmla="*/ 23853 h 2222389"/>
              <a:gd name="connsiteX0" fmla="*/ 1248355 w 3180522"/>
              <a:gd name="connsiteY0" fmla="*/ 23853 h 1920242"/>
              <a:gd name="connsiteX1" fmla="*/ 3180522 w 3180522"/>
              <a:gd name="connsiteY1" fmla="*/ 0 h 1920242"/>
              <a:gd name="connsiteX2" fmla="*/ 3160646 w 3180522"/>
              <a:gd name="connsiteY2" fmla="*/ 1920242 h 1920242"/>
              <a:gd name="connsiteX3" fmla="*/ 0 w 3180522"/>
              <a:gd name="connsiteY3" fmla="*/ 1920240 h 1920242"/>
              <a:gd name="connsiteX4" fmla="*/ 1248355 w 3180522"/>
              <a:gd name="connsiteY4" fmla="*/ 23853 h 1920242"/>
              <a:gd name="connsiteX0" fmla="*/ 1168841 w 3180522"/>
              <a:gd name="connsiteY0" fmla="*/ 23856 h 1920242"/>
              <a:gd name="connsiteX1" fmla="*/ 3180522 w 3180522"/>
              <a:gd name="connsiteY1" fmla="*/ 0 h 1920242"/>
              <a:gd name="connsiteX2" fmla="*/ 3160646 w 3180522"/>
              <a:gd name="connsiteY2" fmla="*/ 1920242 h 1920242"/>
              <a:gd name="connsiteX3" fmla="*/ 0 w 3180522"/>
              <a:gd name="connsiteY3" fmla="*/ 1920240 h 1920242"/>
              <a:gd name="connsiteX4" fmla="*/ 1168841 w 3180522"/>
              <a:gd name="connsiteY4" fmla="*/ 23856 h 1920242"/>
              <a:gd name="connsiteX0" fmla="*/ 1168841 w 3172570"/>
              <a:gd name="connsiteY0" fmla="*/ 93 h 1896479"/>
              <a:gd name="connsiteX1" fmla="*/ 3172570 w 3172570"/>
              <a:gd name="connsiteY1" fmla="*/ 0 h 1896479"/>
              <a:gd name="connsiteX2" fmla="*/ 3160646 w 3172570"/>
              <a:gd name="connsiteY2" fmla="*/ 1896479 h 1896479"/>
              <a:gd name="connsiteX3" fmla="*/ 0 w 3172570"/>
              <a:gd name="connsiteY3" fmla="*/ 1896477 h 1896479"/>
              <a:gd name="connsiteX4" fmla="*/ 1168841 w 3172570"/>
              <a:gd name="connsiteY4" fmla="*/ 93 h 1896479"/>
              <a:gd name="connsiteX0" fmla="*/ 1148962 w 3152691"/>
              <a:gd name="connsiteY0" fmla="*/ 93 h 1900438"/>
              <a:gd name="connsiteX1" fmla="*/ 3152691 w 3152691"/>
              <a:gd name="connsiteY1" fmla="*/ 0 h 1900438"/>
              <a:gd name="connsiteX2" fmla="*/ 3140767 w 3152691"/>
              <a:gd name="connsiteY2" fmla="*/ 1896479 h 1900438"/>
              <a:gd name="connsiteX3" fmla="*/ 0 w 3152691"/>
              <a:gd name="connsiteY3" fmla="*/ 1900438 h 1900438"/>
              <a:gd name="connsiteX4" fmla="*/ 1148962 w 3152691"/>
              <a:gd name="connsiteY4" fmla="*/ 93 h 1900438"/>
              <a:gd name="connsiteX0" fmla="*/ 1164868 w 3168597"/>
              <a:gd name="connsiteY0" fmla="*/ 93 h 1896479"/>
              <a:gd name="connsiteX1" fmla="*/ 3168597 w 3168597"/>
              <a:gd name="connsiteY1" fmla="*/ 0 h 1896479"/>
              <a:gd name="connsiteX2" fmla="*/ 3156673 w 3168597"/>
              <a:gd name="connsiteY2" fmla="*/ 1896479 h 1896479"/>
              <a:gd name="connsiteX3" fmla="*/ 0 w 3168597"/>
              <a:gd name="connsiteY3" fmla="*/ 1892520 h 1896479"/>
              <a:gd name="connsiteX4" fmla="*/ 1164868 w 3168597"/>
              <a:gd name="connsiteY4" fmla="*/ 93 h 1896479"/>
              <a:gd name="connsiteX0" fmla="*/ 1172818 w 3168597"/>
              <a:gd name="connsiteY0" fmla="*/ 0 h 1900344"/>
              <a:gd name="connsiteX1" fmla="*/ 3168597 w 3168597"/>
              <a:gd name="connsiteY1" fmla="*/ 3865 h 1900344"/>
              <a:gd name="connsiteX2" fmla="*/ 3156673 w 3168597"/>
              <a:gd name="connsiteY2" fmla="*/ 1900344 h 1900344"/>
              <a:gd name="connsiteX3" fmla="*/ 0 w 3168597"/>
              <a:gd name="connsiteY3" fmla="*/ 1896385 h 1900344"/>
              <a:gd name="connsiteX4" fmla="*/ 1172818 w 3168597"/>
              <a:gd name="connsiteY4" fmla="*/ 0 h 1900344"/>
              <a:gd name="connsiteX0" fmla="*/ 1172818 w 3157496"/>
              <a:gd name="connsiteY0" fmla="*/ 0 h 1900344"/>
              <a:gd name="connsiteX1" fmla="*/ 3152695 w 3157496"/>
              <a:gd name="connsiteY1" fmla="*/ 7825 h 1900344"/>
              <a:gd name="connsiteX2" fmla="*/ 3156673 w 3157496"/>
              <a:gd name="connsiteY2" fmla="*/ 1900344 h 1900344"/>
              <a:gd name="connsiteX3" fmla="*/ 0 w 3157496"/>
              <a:gd name="connsiteY3" fmla="*/ 1896385 h 1900344"/>
              <a:gd name="connsiteX4" fmla="*/ 1172818 w 3157496"/>
              <a:gd name="connsiteY4" fmla="*/ 0 h 190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7496" h="1900344">
                <a:moveTo>
                  <a:pt x="1172818" y="0"/>
                </a:moveTo>
                <a:lnTo>
                  <a:pt x="3152695" y="7825"/>
                </a:lnTo>
                <a:cubicBezTo>
                  <a:pt x="3148720" y="639985"/>
                  <a:pt x="3160648" y="1268184"/>
                  <a:pt x="3156673" y="1900344"/>
                </a:cubicBezTo>
                <a:lnTo>
                  <a:pt x="0" y="1896385"/>
                </a:lnTo>
                <a:lnTo>
                  <a:pt x="1172818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8"/>
          <p:cNvSpPr/>
          <p:nvPr/>
        </p:nvSpPr>
        <p:spPr>
          <a:xfrm rot="16200000">
            <a:off x="-934547" y="2608317"/>
            <a:ext cx="5231134" cy="2341114"/>
          </a:xfrm>
          <a:custGeom>
            <a:avLst/>
            <a:gdLst>
              <a:gd name="connsiteX0" fmla="*/ 0 w 3347499"/>
              <a:gd name="connsiteY0" fmla="*/ 0 h 2162755"/>
              <a:gd name="connsiteX1" fmla="*/ 3347499 w 3347499"/>
              <a:gd name="connsiteY1" fmla="*/ 0 h 2162755"/>
              <a:gd name="connsiteX2" fmla="*/ 3347499 w 3347499"/>
              <a:gd name="connsiteY2" fmla="*/ 2162755 h 2162755"/>
              <a:gd name="connsiteX3" fmla="*/ 0 w 3347499"/>
              <a:gd name="connsiteY3" fmla="*/ 2162755 h 2162755"/>
              <a:gd name="connsiteX4" fmla="*/ 0 w 3347499"/>
              <a:gd name="connsiteY4" fmla="*/ 0 h 2162755"/>
              <a:gd name="connsiteX0" fmla="*/ 1439186 w 3347499"/>
              <a:gd name="connsiteY0" fmla="*/ 0 h 2198536"/>
              <a:gd name="connsiteX1" fmla="*/ 3347499 w 3347499"/>
              <a:gd name="connsiteY1" fmla="*/ 35781 h 2198536"/>
              <a:gd name="connsiteX2" fmla="*/ 3347499 w 3347499"/>
              <a:gd name="connsiteY2" fmla="*/ 2198536 h 2198536"/>
              <a:gd name="connsiteX3" fmla="*/ 0 w 3347499"/>
              <a:gd name="connsiteY3" fmla="*/ 2198536 h 2198536"/>
              <a:gd name="connsiteX4" fmla="*/ 1439186 w 3347499"/>
              <a:gd name="connsiteY4" fmla="*/ 0 h 2198536"/>
              <a:gd name="connsiteX0" fmla="*/ 1439186 w 3347499"/>
              <a:gd name="connsiteY0" fmla="*/ 0 h 2198536"/>
              <a:gd name="connsiteX1" fmla="*/ 3347499 w 3347499"/>
              <a:gd name="connsiteY1" fmla="*/ 1172818 h 2198536"/>
              <a:gd name="connsiteX2" fmla="*/ 3347499 w 3347499"/>
              <a:gd name="connsiteY2" fmla="*/ 2198536 h 2198536"/>
              <a:gd name="connsiteX3" fmla="*/ 0 w 3347499"/>
              <a:gd name="connsiteY3" fmla="*/ 2198536 h 2198536"/>
              <a:gd name="connsiteX4" fmla="*/ 1439186 w 3347499"/>
              <a:gd name="connsiteY4" fmla="*/ 0 h 2198536"/>
              <a:gd name="connsiteX0" fmla="*/ 1439186 w 3371353"/>
              <a:gd name="connsiteY0" fmla="*/ 23853 h 2222389"/>
              <a:gd name="connsiteX1" fmla="*/ 3371353 w 3371353"/>
              <a:gd name="connsiteY1" fmla="*/ 0 h 2222389"/>
              <a:gd name="connsiteX2" fmla="*/ 3347499 w 3371353"/>
              <a:gd name="connsiteY2" fmla="*/ 2222389 h 2222389"/>
              <a:gd name="connsiteX3" fmla="*/ 0 w 3371353"/>
              <a:gd name="connsiteY3" fmla="*/ 2222389 h 2222389"/>
              <a:gd name="connsiteX4" fmla="*/ 1439186 w 3371353"/>
              <a:gd name="connsiteY4" fmla="*/ 23853 h 2222389"/>
              <a:gd name="connsiteX0" fmla="*/ 1248355 w 3180522"/>
              <a:gd name="connsiteY0" fmla="*/ 23853 h 2222389"/>
              <a:gd name="connsiteX1" fmla="*/ 3180522 w 3180522"/>
              <a:gd name="connsiteY1" fmla="*/ 0 h 2222389"/>
              <a:gd name="connsiteX2" fmla="*/ 3156668 w 3180522"/>
              <a:gd name="connsiteY2" fmla="*/ 2222389 h 2222389"/>
              <a:gd name="connsiteX3" fmla="*/ 0 w 3180522"/>
              <a:gd name="connsiteY3" fmla="*/ 1920240 h 2222389"/>
              <a:gd name="connsiteX4" fmla="*/ 1248355 w 3180522"/>
              <a:gd name="connsiteY4" fmla="*/ 23853 h 2222389"/>
              <a:gd name="connsiteX0" fmla="*/ 1248355 w 3180522"/>
              <a:gd name="connsiteY0" fmla="*/ 23853 h 1920242"/>
              <a:gd name="connsiteX1" fmla="*/ 3180522 w 3180522"/>
              <a:gd name="connsiteY1" fmla="*/ 0 h 1920242"/>
              <a:gd name="connsiteX2" fmla="*/ 3160646 w 3180522"/>
              <a:gd name="connsiteY2" fmla="*/ 1920242 h 1920242"/>
              <a:gd name="connsiteX3" fmla="*/ 0 w 3180522"/>
              <a:gd name="connsiteY3" fmla="*/ 1920240 h 1920242"/>
              <a:gd name="connsiteX4" fmla="*/ 1248355 w 3180522"/>
              <a:gd name="connsiteY4" fmla="*/ 23853 h 1920242"/>
              <a:gd name="connsiteX0" fmla="*/ 1168841 w 3180522"/>
              <a:gd name="connsiteY0" fmla="*/ 23856 h 1920242"/>
              <a:gd name="connsiteX1" fmla="*/ 3180522 w 3180522"/>
              <a:gd name="connsiteY1" fmla="*/ 0 h 1920242"/>
              <a:gd name="connsiteX2" fmla="*/ 3160646 w 3180522"/>
              <a:gd name="connsiteY2" fmla="*/ 1920242 h 1920242"/>
              <a:gd name="connsiteX3" fmla="*/ 0 w 3180522"/>
              <a:gd name="connsiteY3" fmla="*/ 1920240 h 1920242"/>
              <a:gd name="connsiteX4" fmla="*/ 1168841 w 3180522"/>
              <a:gd name="connsiteY4" fmla="*/ 23856 h 1920242"/>
              <a:gd name="connsiteX0" fmla="*/ 1168841 w 3172570"/>
              <a:gd name="connsiteY0" fmla="*/ 93 h 1896479"/>
              <a:gd name="connsiteX1" fmla="*/ 3172570 w 3172570"/>
              <a:gd name="connsiteY1" fmla="*/ 0 h 1896479"/>
              <a:gd name="connsiteX2" fmla="*/ 3160646 w 3172570"/>
              <a:gd name="connsiteY2" fmla="*/ 1896479 h 1896479"/>
              <a:gd name="connsiteX3" fmla="*/ 0 w 3172570"/>
              <a:gd name="connsiteY3" fmla="*/ 1896477 h 1896479"/>
              <a:gd name="connsiteX4" fmla="*/ 1168841 w 3172570"/>
              <a:gd name="connsiteY4" fmla="*/ 93 h 1896479"/>
              <a:gd name="connsiteX0" fmla="*/ 1168841 w 3172570"/>
              <a:gd name="connsiteY0" fmla="*/ 93 h 1896477"/>
              <a:gd name="connsiteX1" fmla="*/ 3172570 w 3172570"/>
              <a:gd name="connsiteY1" fmla="*/ 0 h 1896477"/>
              <a:gd name="connsiteX2" fmla="*/ 3168597 w 3172570"/>
              <a:gd name="connsiteY2" fmla="*/ 1856873 h 1896477"/>
              <a:gd name="connsiteX3" fmla="*/ 0 w 3172570"/>
              <a:gd name="connsiteY3" fmla="*/ 1896477 h 1896477"/>
              <a:gd name="connsiteX4" fmla="*/ 1168841 w 3172570"/>
              <a:gd name="connsiteY4" fmla="*/ 93 h 1896477"/>
              <a:gd name="connsiteX0" fmla="*/ 15902 w 2019631"/>
              <a:gd name="connsiteY0" fmla="*/ 93 h 1872713"/>
              <a:gd name="connsiteX1" fmla="*/ 2019631 w 2019631"/>
              <a:gd name="connsiteY1" fmla="*/ 0 h 1872713"/>
              <a:gd name="connsiteX2" fmla="*/ 2015658 w 2019631"/>
              <a:gd name="connsiteY2" fmla="*/ 1856873 h 1872713"/>
              <a:gd name="connsiteX3" fmla="*/ 0 w 2019631"/>
              <a:gd name="connsiteY3" fmla="*/ 1872713 h 1872713"/>
              <a:gd name="connsiteX4" fmla="*/ 15902 w 2019631"/>
              <a:gd name="connsiteY4" fmla="*/ 93 h 1872713"/>
              <a:gd name="connsiteX0" fmla="*/ 0 w 4238047"/>
              <a:gd name="connsiteY0" fmla="*/ 0 h 1888461"/>
              <a:gd name="connsiteX1" fmla="*/ 4238047 w 4238047"/>
              <a:gd name="connsiteY1" fmla="*/ 15748 h 1888461"/>
              <a:gd name="connsiteX2" fmla="*/ 4234074 w 4238047"/>
              <a:gd name="connsiteY2" fmla="*/ 1872621 h 1888461"/>
              <a:gd name="connsiteX3" fmla="*/ 2218416 w 4238047"/>
              <a:gd name="connsiteY3" fmla="*/ 1888461 h 1888461"/>
              <a:gd name="connsiteX4" fmla="*/ 0 w 4238047"/>
              <a:gd name="connsiteY4" fmla="*/ 0 h 1888461"/>
              <a:gd name="connsiteX0" fmla="*/ 0 w 4238047"/>
              <a:gd name="connsiteY0" fmla="*/ 0 h 1896384"/>
              <a:gd name="connsiteX1" fmla="*/ 4238047 w 4238047"/>
              <a:gd name="connsiteY1" fmla="*/ 15748 h 1896384"/>
              <a:gd name="connsiteX2" fmla="*/ 4226123 w 4238047"/>
              <a:gd name="connsiteY2" fmla="*/ 1896384 h 1896384"/>
              <a:gd name="connsiteX3" fmla="*/ 2218416 w 4238047"/>
              <a:gd name="connsiteY3" fmla="*/ 1888461 h 1896384"/>
              <a:gd name="connsiteX4" fmla="*/ 0 w 4238047"/>
              <a:gd name="connsiteY4" fmla="*/ 0 h 1896384"/>
              <a:gd name="connsiteX0" fmla="*/ 0 w 4218169"/>
              <a:gd name="connsiteY0" fmla="*/ 95 h 1880636"/>
              <a:gd name="connsiteX1" fmla="*/ 4218169 w 4218169"/>
              <a:gd name="connsiteY1" fmla="*/ 0 h 1880636"/>
              <a:gd name="connsiteX2" fmla="*/ 4206245 w 4218169"/>
              <a:gd name="connsiteY2" fmla="*/ 1880636 h 1880636"/>
              <a:gd name="connsiteX3" fmla="*/ 2198538 w 4218169"/>
              <a:gd name="connsiteY3" fmla="*/ 1872713 h 1880636"/>
              <a:gd name="connsiteX4" fmla="*/ 0 w 4218169"/>
              <a:gd name="connsiteY4" fmla="*/ 95 h 1880636"/>
              <a:gd name="connsiteX0" fmla="*/ 0 w 4218169"/>
              <a:gd name="connsiteY0" fmla="*/ 95 h 1880636"/>
              <a:gd name="connsiteX1" fmla="*/ 4218169 w 4218169"/>
              <a:gd name="connsiteY1" fmla="*/ 0 h 1880636"/>
              <a:gd name="connsiteX2" fmla="*/ 4206245 w 4218169"/>
              <a:gd name="connsiteY2" fmla="*/ 1880636 h 1880636"/>
              <a:gd name="connsiteX3" fmla="*/ 2206489 w 4218169"/>
              <a:gd name="connsiteY3" fmla="*/ 1872713 h 1880636"/>
              <a:gd name="connsiteX4" fmla="*/ 0 w 4218169"/>
              <a:gd name="connsiteY4" fmla="*/ 95 h 188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8169" h="1880636">
                <a:moveTo>
                  <a:pt x="0" y="95"/>
                </a:moveTo>
                <a:lnTo>
                  <a:pt x="4218169" y="0"/>
                </a:lnTo>
                <a:cubicBezTo>
                  <a:pt x="4214194" y="632160"/>
                  <a:pt x="4210220" y="1248476"/>
                  <a:pt x="4206245" y="1880636"/>
                </a:cubicBezTo>
                <a:lnTo>
                  <a:pt x="2206489" y="1872713"/>
                </a:lnTo>
                <a:lnTo>
                  <a:pt x="0" y="95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11"/>
          <p:cNvSpPr/>
          <p:nvPr/>
        </p:nvSpPr>
        <p:spPr>
          <a:xfrm>
            <a:off x="510463" y="1163307"/>
            <a:ext cx="1400226" cy="1700980"/>
          </a:xfrm>
          <a:custGeom>
            <a:avLst/>
            <a:gdLst>
              <a:gd name="connsiteX0" fmla="*/ 0 w 934278"/>
              <a:gd name="connsiteY0" fmla="*/ 0 h 1077402"/>
              <a:gd name="connsiteX1" fmla="*/ 934278 w 934278"/>
              <a:gd name="connsiteY1" fmla="*/ 0 h 1077402"/>
              <a:gd name="connsiteX2" fmla="*/ 934278 w 934278"/>
              <a:gd name="connsiteY2" fmla="*/ 1077402 h 1077402"/>
              <a:gd name="connsiteX3" fmla="*/ 0 w 934278"/>
              <a:gd name="connsiteY3" fmla="*/ 1077402 h 1077402"/>
              <a:gd name="connsiteX4" fmla="*/ 0 w 934278"/>
              <a:gd name="connsiteY4" fmla="*/ 0 h 1077402"/>
              <a:gd name="connsiteX0" fmla="*/ 0 w 934278"/>
              <a:gd name="connsiteY0" fmla="*/ 0 h 1371600"/>
              <a:gd name="connsiteX1" fmla="*/ 934278 w 934278"/>
              <a:gd name="connsiteY1" fmla="*/ 0 h 1371600"/>
              <a:gd name="connsiteX2" fmla="*/ 934278 w 934278"/>
              <a:gd name="connsiteY2" fmla="*/ 1077402 h 1371600"/>
              <a:gd name="connsiteX3" fmla="*/ 0 w 934278"/>
              <a:gd name="connsiteY3" fmla="*/ 1371600 h 1371600"/>
              <a:gd name="connsiteX4" fmla="*/ 0 w 934278"/>
              <a:gd name="connsiteY4" fmla="*/ 0 h 1371600"/>
              <a:gd name="connsiteX0" fmla="*/ 0 w 1125109"/>
              <a:gd name="connsiteY0" fmla="*/ 7951 h 1379551"/>
              <a:gd name="connsiteX1" fmla="*/ 1125109 w 1125109"/>
              <a:gd name="connsiteY1" fmla="*/ 0 h 1379551"/>
              <a:gd name="connsiteX2" fmla="*/ 934278 w 1125109"/>
              <a:gd name="connsiteY2" fmla="*/ 1085353 h 1379551"/>
              <a:gd name="connsiteX3" fmla="*/ 0 w 1125109"/>
              <a:gd name="connsiteY3" fmla="*/ 1379551 h 1379551"/>
              <a:gd name="connsiteX4" fmla="*/ 0 w 1125109"/>
              <a:gd name="connsiteY4" fmla="*/ 7951 h 1379551"/>
              <a:gd name="connsiteX0" fmla="*/ 0 w 1129084"/>
              <a:gd name="connsiteY0" fmla="*/ 0 h 1371600"/>
              <a:gd name="connsiteX1" fmla="*/ 1129084 w 1129084"/>
              <a:gd name="connsiteY1" fmla="*/ 3976 h 1371600"/>
              <a:gd name="connsiteX2" fmla="*/ 934278 w 1129084"/>
              <a:gd name="connsiteY2" fmla="*/ 1077402 h 1371600"/>
              <a:gd name="connsiteX3" fmla="*/ 0 w 1129084"/>
              <a:gd name="connsiteY3" fmla="*/ 1371600 h 1371600"/>
              <a:gd name="connsiteX4" fmla="*/ 0 w 1129084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9084" h="1371600">
                <a:moveTo>
                  <a:pt x="0" y="0"/>
                </a:moveTo>
                <a:lnTo>
                  <a:pt x="1129084" y="3976"/>
                </a:lnTo>
                <a:lnTo>
                  <a:pt x="934278" y="1077402"/>
                </a:lnTo>
                <a:lnTo>
                  <a:pt x="0" y="13716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11"/>
          <p:cNvSpPr/>
          <p:nvPr/>
        </p:nvSpPr>
        <p:spPr>
          <a:xfrm flipH="1">
            <a:off x="3805607" y="1163305"/>
            <a:ext cx="1400226" cy="1700980"/>
          </a:xfrm>
          <a:custGeom>
            <a:avLst/>
            <a:gdLst>
              <a:gd name="connsiteX0" fmla="*/ 0 w 934278"/>
              <a:gd name="connsiteY0" fmla="*/ 0 h 1077402"/>
              <a:gd name="connsiteX1" fmla="*/ 934278 w 934278"/>
              <a:gd name="connsiteY1" fmla="*/ 0 h 1077402"/>
              <a:gd name="connsiteX2" fmla="*/ 934278 w 934278"/>
              <a:gd name="connsiteY2" fmla="*/ 1077402 h 1077402"/>
              <a:gd name="connsiteX3" fmla="*/ 0 w 934278"/>
              <a:gd name="connsiteY3" fmla="*/ 1077402 h 1077402"/>
              <a:gd name="connsiteX4" fmla="*/ 0 w 934278"/>
              <a:gd name="connsiteY4" fmla="*/ 0 h 1077402"/>
              <a:gd name="connsiteX0" fmla="*/ 0 w 934278"/>
              <a:gd name="connsiteY0" fmla="*/ 0 h 1371600"/>
              <a:gd name="connsiteX1" fmla="*/ 934278 w 934278"/>
              <a:gd name="connsiteY1" fmla="*/ 0 h 1371600"/>
              <a:gd name="connsiteX2" fmla="*/ 934278 w 934278"/>
              <a:gd name="connsiteY2" fmla="*/ 1077402 h 1371600"/>
              <a:gd name="connsiteX3" fmla="*/ 0 w 934278"/>
              <a:gd name="connsiteY3" fmla="*/ 1371600 h 1371600"/>
              <a:gd name="connsiteX4" fmla="*/ 0 w 934278"/>
              <a:gd name="connsiteY4" fmla="*/ 0 h 1371600"/>
              <a:gd name="connsiteX0" fmla="*/ 0 w 1125109"/>
              <a:gd name="connsiteY0" fmla="*/ 7951 h 1379551"/>
              <a:gd name="connsiteX1" fmla="*/ 1125109 w 1125109"/>
              <a:gd name="connsiteY1" fmla="*/ 0 h 1379551"/>
              <a:gd name="connsiteX2" fmla="*/ 934278 w 1125109"/>
              <a:gd name="connsiteY2" fmla="*/ 1085353 h 1379551"/>
              <a:gd name="connsiteX3" fmla="*/ 0 w 1125109"/>
              <a:gd name="connsiteY3" fmla="*/ 1379551 h 1379551"/>
              <a:gd name="connsiteX4" fmla="*/ 0 w 1125109"/>
              <a:gd name="connsiteY4" fmla="*/ 7951 h 1379551"/>
              <a:gd name="connsiteX0" fmla="*/ 0 w 1129084"/>
              <a:gd name="connsiteY0" fmla="*/ 0 h 1371600"/>
              <a:gd name="connsiteX1" fmla="*/ 1129084 w 1129084"/>
              <a:gd name="connsiteY1" fmla="*/ 3976 h 1371600"/>
              <a:gd name="connsiteX2" fmla="*/ 934278 w 1129084"/>
              <a:gd name="connsiteY2" fmla="*/ 1077402 h 1371600"/>
              <a:gd name="connsiteX3" fmla="*/ 0 w 1129084"/>
              <a:gd name="connsiteY3" fmla="*/ 1371600 h 1371600"/>
              <a:gd name="connsiteX4" fmla="*/ 0 w 1129084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9084" h="1371600">
                <a:moveTo>
                  <a:pt x="0" y="0"/>
                </a:moveTo>
                <a:lnTo>
                  <a:pt x="1129084" y="3976"/>
                </a:lnTo>
                <a:lnTo>
                  <a:pt x="934278" y="1077402"/>
                </a:lnTo>
                <a:lnTo>
                  <a:pt x="0" y="13716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11"/>
          <p:cNvSpPr/>
          <p:nvPr/>
        </p:nvSpPr>
        <p:spPr>
          <a:xfrm rot="5400000" flipH="1">
            <a:off x="3120284" y="4308892"/>
            <a:ext cx="961423" cy="3209674"/>
          </a:xfrm>
          <a:custGeom>
            <a:avLst/>
            <a:gdLst>
              <a:gd name="connsiteX0" fmla="*/ 0 w 934278"/>
              <a:gd name="connsiteY0" fmla="*/ 0 h 1077402"/>
              <a:gd name="connsiteX1" fmla="*/ 934278 w 934278"/>
              <a:gd name="connsiteY1" fmla="*/ 0 h 1077402"/>
              <a:gd name="connsiteX2" fmla="*/ 934278 w 934278"/>
              <a:gd name="connsiteY2" fmla="*/ 1077402 h 1077402"/>
              <a:gd name="connsiteX3" fmla="*/ 0 w 934278"/>
              <a:gd name="connsiteY3" fmla="*/ 1077402 h 1077402"/>
              <a:gd name="connsiteX4" fmla="*/ 0 w 934278"/>
              <a:gd name="connsiteY4" fmla="*/ 0 h 1077402"/>
              <a:gd name="connsiteX0" fmla="*/ 0 w 934278"/>
              <a:gd name="connsiteY0" fmla="*/ 0 h 1371600"/>
              <a:gd name="connsiteX1" fmla="*/ 934278 w 934278"/>
              <a:gd name="connsiteY1" fmla="*/ 0 h 1371600"/>
              <a:gd name="connsiteX2" fmla="*/ 934278 w 934278"/>
              <a:gd name="connsiteY2" fmla="*/ 1077402 h 1371600"/>
              <a:gd name="connsiteX3" fmla="*/ 0 w 934278"/>
              <a:gd name="connsiteY3" fmla="*/ 1371600 h 1371600"/>
              <a:gd name="connsiteX4" fmla="*/ 0 w 934278"/>
              <a:gd name="connsiteY4" fmla="*/ 0 h 1371600"/>
              <a:gd name="connsiteX0" fmla="*/ 0 w 1125109"/>
              <a:gd name="connsiteY0" fmla="*/ 7951 h 1379551"/>
              <a:gd name="connsiteX1" fmla="*/ 1125109 w 1125109"/>
              <a:gd name="connsiteY1" fmla="*/ 0 h 1379551"/>
              <a:gd name="connsiteX2" fmla="*/ 934278 w 1125109"/>
              <a:gd name="connsiteY2" fmla="*/ 1085353 h 1379551"/>
              <a:gd name="connsiteX3" fmla="*/ 0 w 1125109"/>
              <a:gd name="connsiteY3" fmla="*/ 1379551 h 1379551"/>
              <a:gd name="connsiteX4" fmla="*/ 0 w 1125109"/>
              <a:gd name="connsiteY4" fmla="*/ 7951 h 1379551"/>
              <a:gd name="connsiteX0" fmla="*/ 0 w 1129084"/>
              <a:gd name="connsiteY0" fmla="*/ 0 h 1371600"/>
              <a:gd name="connsiteX1" fmla="*/ 1129084 w 1129084"/>
              <a:gd name="connsiteY1" fmla="*/ 3976 h 1371600"/>
              <a:gd name="connsiteX2" fmla="*/ 934278 w 1129084"/>
              <a:gd name="connsiteY2" fmla="*/ 1077402 h 1371600"/>
              <a:gd name="connsiteX3" fmla="*/ 0 w 1129084"/>
              <a:gd name="connsiteY3" fmla="*/ 1371600 h 1371600"/>
              <a:gd name="connsiteX4" fmla="*/ 0 w 1129084"/>
              <a:gd name="connsiteY4" fmla="*/ 0 h 1371600"/>
              <a:gd name="connsiteX0" fmla="*/ 0 w 934278"/>
              <a:gd name="connsiteY0" fmla="*/ 0 h 1371600"/>
              <a:gd name="connsiteX1" fmla="*/ 799105 w 934278"/>
              <a:gd name="connsiteY1" fmla="*/ 1 h 1371600"/>
              <a:gd name="connsiteX2" fmla="*/ 934278 w 934278"/>
              <a:gd name="connsiteY2" fmla="*/ 1077402 h 1371600"/>
              <a:gd name="connsiteX3" fmla="*/ 0 w 934278"/>
              <a:gd name="connsiteY3" fmla="*/ 1371600 h 1371600"/>
              <a:gd name="connsiteX4" fmla="*/ 0 w 934278"/>
              <a:gd name="connsiteY4" fmla="*/ 0 h 1371600"/>
              <a:gd name="connsiteX0" fmla="*/ 15903 w 950181"/>
              <a:gd name="connsiteY0" fmla="*/ 0 h 2588149"/>
              <a:gd name="connsiteX1" fmla="*/ 815008 w 950181"/>
              <a:gd name="connsiteY1" fmla="*/ 1 h 2588149"/>
              <a:gd name="connsiteX2" fmla="*/ 950181 w 950181"/>
              <a:gd name="connsiteY2" fmla="*/ 1077402 h 2588149"/>
              <a:gd name="connsiteX3" fmla="*/ 0 w 950181"/>
              <a:gd name="connsiteY3" fmla="*/ 2588149 h 2588149"/>
              <a:gd name="connsiteX4" fmla="*/ 15903 w 950181"/>
              <a:gd name="connsiteY4" fmla="*/ 0 h 2588149"/>
              <a:gd name="connsiteX0" fmla="*/ 15903 w 815008"/>
              <a:gd name="connsiteY0" fmla="*/ 0 h 2588149"/>
              <a:gd name="connsiteX1" fmla="*/ 815008 w 815008"/>
              <a:gd name="connsiteY1" fmla="*/ 1 h 2588149"/>
              <a:gd name="connsiteX2" fmla="*/ 775252 w 815008"/>
              <a:gd name="connsiteY2" fmla="*/ 1379552 h 2588149"/>
              <a:gd name="connsiteX3" fmla="*/ 0 w 815008"/>
              <a:gd name="connsiteY3" fmla="*/ 2588149 h 2588149"/>
              <a:gd name="connsiteX4" fmla="*/ 15903 w 815008"/>
              <a:gd name="connsiteY4" fmla="*/ 0 h 2588149"/>
              <a:gd name="connsiteX0" fmla="*/ 15903 w 775252"/>
              <a:gd name="connsiteY0" fmla="*/ 0 h 2588149"/>
              <a:gd name="connsiteX1" fmla="*/ 723568 w 775252"/>
              <a:gd name="connsiteY1" fmla="*/ 7952 h 2588149"/>
              <a:gd name="connsiteX2" fmla="*/ 775252 w 775252"/>
              <a:gd name="connsiteY2" fmla="*/ 1379552 h 2588149"/>
              <a:gd name="connsiteX3" fmla="*/ 0 w 775252"/>
              <a:gd name="connsiteY3" fmla="*/ 2588149 h 2588149"/>
              <a:gd name="connsiteX4" fmla="*/ 15903 w 775252"/>
              <a:gd name="connsiteY4" fmla="*/ 0 h 2588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252" h="2588149">
                <a:moveTo>
                  <a:pt x="15903" y="0"/>
                </a:moveTo>
                <a:lnTo>
                  <a:pt x="723568" y="7952"/>
                </a:lnTo>
                <a:lnTo>
                  <a:pt x="775252" y="1379552"/>
                </a:lnTo>
                <a:lnTo>
                  <a:pt x="0" y="2588149"/>
                </a:lnTo>
                <a:lnTo>
                  <a:pt x="15903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Заголовок 1"/>
          <p:cNvSpPr>
            <a:spLocks noGrp="1"/>
          </p:cNvSpPr>
          <p:nvPr>
            <p:ph type="ctrTitle"/>
          </p:nvPr>
        </p:nvSpPr>
        <p:spPr>
          <a:xfrm>
            <a:off x="6515706" y="190712"/>
            <a:ext cx="5508226" cy="598204"/>
          </a:xfrm>
          <a:gradFill>
            <a:gsLst>
              <a:gs pos="38000">
                <a:schemeClr val="accent1">
                  <a:lumMod val="20000"/>
                  <a:lumOff val="80000"/>
                </a:schemeClr>
              </a:gs>
              <a:gs pos="58000">
                <a:srgbClr val="F0AE5E"/>
              </a:gs>
              <a:gs pos="5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15875" cmpd="dbl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l"/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</a:rPr>
              <a:t>Система мотивации сотрудников</a:t>
            </a:r>
            <a:endParaRPr lang="ru-RU" sz="28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2011" y="3017559"/>
            <a:ext cx="1939896" cy="74385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Денежная </a:t>
            </a:r>
            <a:r>
              <a:rPr lang="ru-RU" b="1" dirty="0"/>
              <a:t>составляющая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90130" y="2883604"/>
            <a:ext cx="1731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Совокупная составляющая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0077" y="4631820"/>
            <a:ext cx="2196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Нематериальная составляющая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403247" y="1244552"/>
            <a:ext cx="342502" cy="357661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>
            <a:off x="5516561" y="4943289"/>
            <a:ext cx="316194" cy="333286"/>
          </a:xfrm>
          <a:prstGeom prst="triangle">
            <a:avLst/>
          </a:prstGeom>
          <a:solidFill>
            <a:srgbClr val="EC9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5427029" y="2865106"/>
            <a:ext cx="366055" cy="399090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26352" y="1100218"/>
            <a:ext cx="4913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Заработная плата, премии, надбавки, льготы, материальная помощь.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6352" y="1829131"/>
            <a:ext cx="430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Фишка: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07211" y="3644550"/>
            <a:ext cx="5060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Фишка: неформальная встреча (кафе, театр) с руководителем для обсуждения лучших практик и развития компании.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18647" y="5645800"/>
            <a:ext cx="340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5807211" y="2442958"/>
            <a:ext cx="5821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Социальный пакет, обучение, медицинская страховка, покрытие расходов на сотовую связь, проведение внутрикорпоративных мероприятий, наставничество,</a:t>
            </a:r>
            <a:r>
              <a:rPr lang="ru-RU" dirty="0">
                <a:solidFill>
                  <a:srgbClr val="FF0000"/>
                </a:solidFill>
              </a:rPr>
              <a:t> система кадрового </a:t>
            </a:r>
            <a:r>
              <a:rPr lang="ru-RU" dirty="0" smtClean="0">
                <a:solidFill>
                  <a:srgbClr val="FF0000"/>
                </a:solidFill>
              </a:rPr>
              <a:t>резерва.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78543" y="4509767"/>
            <a:ext cx="521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Возможность работы дистанционно, персональная публичная похвала, удобное рабочее место, комната отдыха в офисе, награждения, участие в благотворительных </a:t>
            </a:r>
            <a:r>
              <a:rPr lang="ru-RU" dirty="0" smtClean="0">
                <a:solidFill>
                  <a:srgbClr val="FF0000"/>
                </a:solidFill>
              </a:rPr>
              <a:t>проектах.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5-конечная звезда 50"/>
          <p:cNvSpPr/>
          <p:nvPr/>
        </p:nvSpPr>
        <p:spPr>
          <a:xfrm>
            <a:off x="5464868" y="1783411"/>
            <a:ext cx="342343" cy="414743"/>
          </a:xfrm>
          <a:prstGeom prst="star5">
            <a:avLst/>
          </a:prstGeom>
          <a:solidFill>
            <a:srgbClr val="92D050"/>
          </a:solidFill>
          <a:ln w="254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5-конечная звезда 52"/>
          <p:cNvSpPr/>
          <p:nvPr/>
        </p:nvSpPr>
        <p:spPr>
          <a:xfrm>
            <a:off x="5373503" y="3707755"/>
            <a:ext cx="419581" cy="437069"/>
          </a:xfrm>
          <a:prstGeom prst="star5">
            <a:avLst/>
          </a:prstGeom>
          <a:ln w="254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5-конечная звезда 54"/>
          <p:cNvSpPr/>
          <p:nvPr/>
        </p:nvSpPr>
        <p:spPr>
          <a:xfrm>
            <a:off x="5542137" y="5807383"/>
            <a:ext cx="407223" cy="450693"/>
          </a:xfrm>
          <a:prstGeom prst="star5">
            <a:avLst/>
          </a:prstGeom>
          <a:solidFill>
            <a:srgbClr val="FFFF00"/>
          </a:solidFill>
          <a:ln w="254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6046483" y="5748107"/>
            <a:ext cx="3897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Фишка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– свободный график работы, с целью </a:t>
            </a:r>
            <a:r>
              <a:rPr lang="ru-RU" dirty="0" smtClean="0">
                <a:solidFill>
                  <a:srgbClr val="FF0000"/>
                </a:solidFill>
              </a:rPr>
              <a:t>самостоятельной планировки рабочего дня.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71714" y="1829135"/>
            <a:ext cx="562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кэшбэк</a:t>
            </a:r>
            <a:r>
              <a:rPr lang="ru-RU" dirty="0" smtClean="0">
                <a:solidFill>
                  <a:srgbClr val="FF0000"/>
                </a:solidFill>
              </a:rPr>
              <a:t> в денежном выражении за процедуры красоты.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0" name="5-конечная звезда 59"/>
          <p:cNvSpPr/>
          <p:nvPr/>
        </p:nvSpPr>
        <p:spPr>
          <a:xfrm>
            <a:off x="868233" y="1521068"/>
            <a:ext cx="712739" cy="786296"/>
          </a:xfrm>
          <a:prstGeom prst="star5">
            <a:avLst/>
          </a:prstGeom>
          <a:solidFill>
            <a:srgbClr val="92D050"/>
          </a:solidFill>
          <a:ln w="254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5-конечная звезда 60"/>
          <p:cNvSpPr/>
          <p:nvPr/>
        </p:nvSpPr>
        <p:spPr>
          <a:xfrm>
            <a:off x="4295929" y="1641232"/>
            <a:ext cx="660632" cy="666132"/>
          </a:xfrm>
          <a:prstGeom prst="star5">
            <a:avLst/>
          </a:prstGeom>
          <a:ln w="254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5-конечная звезда 61"/>
          <p:cNvSpPr/>
          <p:nvPr/>
        </p:nvSpPr>
        <p:spPr>
          <a:xfrm>
            <a:off x="3658183" y="5645800"/>
            <a:ext cx="637745" cy="619783"/>
          </a:xfrm>
          <a:prstGeom prst="star5">
            <a:avLst/>
          </a:prstGeom>
          <a:solidFill>
            <a:srgbClr val="FFFF00"/>
          </a:solidFill>
          <a:ln w="254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62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Non AQR - Blue Purple">
      <a:dk1>
        <a:sysClr val="windowText" lastClr="000000"/>
      </a:dk1>
      <a:lt1>
        <a:sysClr val="window" lastClr="FFFFFF"/>
      </a:lt1>
      <a:dk2>
        <a:srgbClr val="464646"/>
      </a:dk2>
      <a:lt2>
        <a:srgbClr val="FFFFFF"/>
      </a:lt2>
      <a:accent1>
        <a:srgbClr val="00B0F0"/>
      </a:accent1>
      <a:accent2>
        <a:srgbClr val="1580C4"/>
      </a:accent2>
      <a:accent3>
        <a:srgbClr val="0E55A3"/>
      </a:accent3>
      <a:accent4>
        <a:srgbClr val="4A2C7B"/>
      </a:accent4>
      <a:accent5>
        <a:srgbClr val="9E278B"/>
      </a:accent5>
      <a:accent6>
        <a:srgbClr val="E20B88"/>
      </a:accent6>
      <a:hlink>
        <a:srgbClr val="A05024"/>
      </a:hlink>
      <a:folHlink>
        <a:srgbClr val="FEC03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4485</TotalTime>
  <Words>112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Система мотивации сотрудников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Vunira</dc:creator>
  <cp:lastModifiedBy>ноут-2</cp:lastModifiedBy>
  <cp:revision>610</cp:revision>
  <dcterms:created xsi:type="dcterms:W3CDTF">2019-06-20T07:48:28Z</dcterms:created>
  <dcterms:modified xsi:type="dcterms:W3CDTF">2022-10-13T11:47:08Z</dcterms:modified>
</cp:coreProperties>
</file>