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csP/4zxMnr68Gx8KHt4ZQz0ms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4" name="Google Shape;24;p4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92" name="Google Shape;92;p1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99" name="Google Shape;99;p14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38" name="Google Shape;38;p6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56" name="Google Shape;56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62" name="Google Shape;62;p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4" name="Google Shape;74;p11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2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7" name="Google Shape;77;p12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12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85" name="Google Shape;85;p12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2"/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descr="Рисунок 1" id="107" name="Google Shape;107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2"/>
            <p:cNvPicPr preferRelativeResize="0"/>
            <p:nvPr/>
          </p:nvPicPr>
          <p:blipFill rotWithShape="1">
            <a:blip r:embed="rId6">
              <a:alphaModFix/>
            </a:blip>
            <a:srcRect b="0" l="15713" r="22637" t="0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1" name="Google Shape;111;p2"/>
          <p:cNvSpPr/>
          <p:nvPr/>
        </p:nvSpPr>
        <p:spPr>
          <a:xfrm>
            <a:off x="488478" y="966944"/>
            <a:ext cx="11423105" cy="1200329"/>
          </a:xfrm>
          <a:prstGeom prst="rect">
            <a:avLst/>
          </a:prstGeom>
          <a:solidFill>
            <a:srgbClr val="F1E0F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162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ИНСТРУМЕНТЫ РАЗВИТИЯ КЛИЕНТОЦЕНТРИЧНОСТИ: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ПЛАТФОРМА ЗНАНИЙ</a:t>
            </a:r>
            <a:r>
              <a:rPr b="0" i="0" lang="ru-RU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cxnSp>
        <p:nvCxnSpPr>
          <p:cNvPr id="112" name="Google Shape;112;p2"/>
          <p:cNvCxnSpPr/>
          <p:nvPr/>
        </p:nvCxnSpPr>
        <p:spPr>
          <a:xfrm>
            <a:off x="357050" y="1068581"/>
            <a:ext cx="0" cy="540000"/>
          </a:xfrm>
          <a:prstGeom prst="straightConnector1">
            <a:avLst/>
          </a:prstGeom>
          <a:noFill/>
          <a:ln cap="flat" cmpd="sng" w="63500">
            <a:solidFill>
              <a:srgbClr val="00CC99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2"/>
          <p:cNvSpPr/>
          <p:nvPr/>
        </p:nvSpPr>
        <p:spPr>
          <a:xfrm>
            <a:off x="9224830" y="327977"/>
            <a:ext cx="2573593" cy="559971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Приложение № 2 группа 11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6983604" y="4491613"/>
            <a:ext cx="1848897" cy="391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91552" y="2318995"/>
            <a:ext cx="1738246" cy="1667079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НПА, стандарты (для изучения)</a:t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1246195" y="4190323"/>
            <a:ext cx="1738249" cy="2418158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Сборник тестов, тренингов (для обучения и проверки знаний)</a:t>
            </a: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3078859" y="2318995"/>
            <a:ext cx="2309524" cy="2670591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Вебинары, семинары, презентации (ознакомление с изменениями и с опытом других ведомств, регионов )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6043200" y="2484120"/>
            <a:ext cx="1818880" cy="2077657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Наставники (список кураторов (агентов развития))</a:t>
            </a: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8101668" y="3135937"/>
            <a:ext cx="1696161" cy="2077657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Блок вопрос-ответ</a:t>
            </a: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9892244" y="4485500"/>
            <a:ext cx="1906179" cy="2119123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Чат для оперативного общения</a:t>
            </a: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5242383" y="4990450"/>
            <a:ext cx="1809956" cy="1614173"/>
          </a:xfrm>
          <a:prstGeom prst="cube">
            <a:avLst>
              <a:gd fmla="val 25000" name="adj"/>
            </a:avLst>
          </a:prstGeom>
          <a:solidFill>
            <a:srgbClr val="F1E0FC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Ящик предложений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Галерея">
  <a:themeElements>
    <a:clrScheme name="Галерея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2019-06-20T07:48:28Z</dcterms:created>
  <dc:creator>Vunira</dc:creator>
</cp:coreProperties>
</file>