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2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0736C-4ACA-4B19-9AAF-8AA3A22FAFC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6D9FB-6B4E-46DE-9B03-C27DA214F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2893-51D9-4D18-B5B2-A5C4AD8389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69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D1C4E-4EA4-47EA-BE11-3D3C7F88D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040B48-BE8D-4B09-8D86-226739DD6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883E0-6832-4E1A-BD76-08977432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7B99F8-1DF9-43A1-8B54-94E22407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60DBE8-65C8-4172-81F9-49CBABF1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E8BE3-60EB-446A-8684-08430F21C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44EE5E-F793-4A63-BF58-430D0B021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ED1F24-2DC5-4791-A72C-9926B71E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097A55-29C3-4C34-9AB4-20DC6A7A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37EF96-E5D8-41C1-9FF2-595626B4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7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6014AF-7410-4E8D-83E7-C8B63F5ED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9DBC43-C77C-4BCE-A7E4-4A46FD9B7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8278FC-33B9-4B9A-B22B-6E45CC96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EBCF22-4469-4DDA-ABE9-57DF0989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357518-518F-4F2D-8A94-68E673DC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8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91F56-ECBF-4F13-BD25-0425DB45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D6126-896F-48B8-BD27-B5769F0C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D62A51-A0AF-498B-90D5-3A1B7B3F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A40591-0109-4C4B-99F5-46BB5015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CE364D-03DA-466D-A664-8589B218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8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84442-DE82-4941-AD72-F50665C0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CBC046-DBA8-41EF-A199-866F51F8F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20AEC0-452E-44F5-8836-45F3AA15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EBE13E-3110-4784-8154-33A75DC0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B9165F-7169-4216-BBCF-45EC69AE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4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87EA7-3BEE-4125-8383-31772F60E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5F951-9CC0-42C7-96E0-37F1438E4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207756-D03F-4DDB-8EF6-45D228056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27A8F1-C13F-482F-AAD4-24732B6C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CA6500-2E97-41F2-A71C-58E09F25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521504-D3A2-4BA2-B926-13EDCAEE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2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6B7F4-6A81-40F0-A222-5820EC88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872DAB-701D-45F6-849B-731B5D7F6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0A9B23-0696-44E4-8D8A-E6DD80382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0345EB-840F-4DBC-837B-1D6BC8327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DBB0BC-233F-4B4A-835D-BE62B61F4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65E965-E48A-4908-B3E8-0FD08FBF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F1E544-1CA6-4DE3-BFE1-2945107F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EC6287-C5A3-4B38-BCA7-B3A54D0E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8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EE716-D89F-4575-A3C8-874D91618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E3E4DA-736B-4689-99F2-5A2F17B2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0B0901-9072-4135-8A29-01AFE05C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4362E0-143B-49F5-9935-375E0551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7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CA1FA8-B3E2-4EEA-80E1-6C67ED31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B4D7D4-E1BB-453F-BCB2-108901A9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52D313-4BAF-44A2-8CE5-6CE9CF9A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53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9505F-6148-4D92-8B68-CA1315369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F61DA-0320-409C-A6E3-46751752C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884532-CE7F-453B-A094-0DCC70154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2C7E5B-CCEE-4F50-B954-19F89873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394697-4593-4C81-8219-C20C34619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B8431C-6708-4DEF-ADDE-6E2905A7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53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107BE-B841-49A1-88D3-E2337FF0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D8F717-CCC9-4C3D-A16D-7A1E90E2F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EADDA4-74A7-4A6C-A96A-8D4B5BB39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2D9013-1D9A-4A11-B038-E15080A7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E7E0AC-497C-4A4E-ACA2-16B9458C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52D075-ADD5-47A0-9577-68B0B291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1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F82DB-B93B-44EF-BAAE-46A23CC26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EEC6C5-DC8B-4889-B717-131711C8A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D82AB6-6C62-4B97-BCA9-5598FAAB0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80E94-F49D-4517-9D50-7C2BDF586BB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3578C8-C256-4F41-9B60-99A275E1E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B21F50-A8E0-4585-B1B6-931A0D20E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185C2-B4B4-4CFA-BF63-84B9DA60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1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297896" y="292474"/>
            <a:ext cx="6111869" cy="496442"/>
            <a:chOff x="297896" y="291758"/>
            <a:chExt cx="7042446" cy="548906"/>
          </a:xfrm>
        </p:grpSpPr>
        <p:pic>
          <p:nvPicPr>
            <p:cNvPr id="16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id="{178594A3-8D17-443C-8E2D-41718F2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78" y="966944"/>
            <a:ext cx="11423105" cy="3179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39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Платформа знаний </a:t>
            </a:r>
          </a:p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3900" b="0" kern="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kern="0" spc="-10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kern="0" spc="-10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</a:endParaRPr>
          </a:p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39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DE8FC79-2F01-4768-B6DA-529E16D09249}"/>
              </a:ext>
            </a:extLst>
          </p:cNvPr>
          <p:cNvCxnSpPr/>
          <p:nvPr/>
        </p:nvCxnSpPr>
        <p:spPr>
          <a:xfrm>
            <a:off x="357050" y="1068581"/>
            <a:ext cx="0" cy="540000"/>
          </a:xfrm>
          <a:prstGeom prst="line">
            <a:avLst/>
          </a:prstGeom>
          <a:ln w="63500">
            <a:solidFill>
              <a:srgbClr val="00CC99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770FDFA-CFBA-4576-BCCC-4834B0275CC1}"/>
              </a:ext>
            </a:extLst>
          </p:cNvPr>
          <p:cNvSpPr txBox="1"/>
          <p:nvPr/>
        </p:nvSpPr>
        <p:spPr>
          <a:xfrm>
            <a:off x="10142290" y="285100"/>
            <a:ext cx="232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Команда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B95A42-5B8C-49A7-A8B0-D9DEDB6841D4}"/>
              </a:ext>
            </a:extLst>
          </p:cNvPr>
          <p:cNvSpPr txBox="1"/>
          <p:nvPr/>
        </p:nvSpPr>
        <p:spPr>
          <a:xfrm>
            <a:off x="968245" y="2228671"/>
            <a:ext cx="317240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Обмен полезным опытом между субъектами</a:t>
            </a:r>
          </a:p>
          <a:p>
            <a:pPr marL="285750" indent="-285750">
              <a:buFontTx/>
              <a:buChar char="-"/>
            </a:pPr>
            <a:r>
              <a:rPr lang="ru-RU" dirty="0"/>
              <a:t>Лучшие практики</a:t>
            </a:r>
          </a:p>
          <a:p>
            <a:pPr marL="285750" indent="-285750">
              <a:buFontTx/>
              <a:buChar char="-"/>
            </a:pPr>
            <a:r>
              <a:rPr lang="ru-RU" dirty="0"/>
              <a:t>Методические сборники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06CE21-7276-47B0-89F0-ABD6F64DF12D}"/>
              </a:ext>
            </a:extLst>
          </p:cNvPr>
          <p:cNvSpPr txBox="1"/>
          <p:nvPr/>
        </p:nvSpPr>
        <p:spPr>
          <a:xfrm>
            <a:off x="4712931" y="2228670"/>
            <a:ext cx="355399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Методический отдел</a:t>
            </a:r>
          </a:p>
          <a:p>
            <a:pPr marL="285750" indent="-285750">
              <a:buFontTx/>
              <a:buChar char="-"/>
            </a:pPr>
            <a:r>
              <a:rPr lang="ru-RU" dirty="0"/>
              <a:t>Консультирование, регулирование нормативно-правовой базы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2CECA5-DD59-4D4D-B0A4-3A28764FA425}"/>
              </a:ext>
            </a:extLst>
          </p:cNvPr>
          <p:cNvSpPr txBox="1"/>
          <p:nvPr/>
        </p:nvSpPr>
        <p:spPr>
          <a:xfrm>
            <a:off x="1047889" y="4090562"/>
            <a:ext cx="31724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Наставничество</a:t>
            </a:r>
          </a:p>
          <a:p>
            <a:pPr marL="285750" indent="-285750">
              <a:buFontTx/>
              <a:buChar char="-"/>
            </a:pPr>
            <a:r>
              <a:rPr lang="ru-RU" dirty="0"/>
              <a:t>Внедрение системы наставничества для повышения эффективности новых сотрудников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4D9B13-1C47-4B9B-9FDD-3F9E18E84C72}"/>
              </a:ext>
            </a:extLst>
          </p:cNvPr>
          <p:cNvSpPr txBox="1"/>
          <p:nvPr/>
        </p:nvSpPr>
        <p:spPr>
          <a:xfrm>
            <a:off x="4799295" y="4146212"/>
            <a:ext cx="317240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Коучинг</a:t>
            </a:r>
          </a:p>
          <a:p>
            <a:pPr marL="285750" indent="-285750">
              <a:buFontTx/>
              <a:buChar char="-"/>
            </a:pPr>
            <a:r>
              <a:rPr lang="ru-RU" dirty="0"/>
              <a:t>Создание коуч-системы для сотрудников ЦЗН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14668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Широкоэкранный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Аверьянов Евгений Алексеевич</dc:creator>
  <cp:lastModifiedBy>Аверьянов Евгений Алексеевич</cp:lastModifiedBy>
  <cp:revision>1</cp:revision>
  <dcterms:created xsi:type="dcterms:W3CDTF">2022-10-17T08:34:23Z</dcterms:created>
  <dcterms:modified xsi:type="dcterms:W3CDTF">2022-10-17T08:34:42Z</dcterms:modified>
</cp:coreProperties>
</file>