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9AC7D6-78EB-4DD1-8801-2EFD048F41C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7EB447-22E2-4593-BFD8-ABF23705C6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76873"/>
            <a:ext cx="4707505" cy="3138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74339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знаний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97896" y="260648"/>
            <a:ext cx="6111869" cy="496442"/>
            <a:chOff x="297896" y="291758"/>
            <a:chExt cx="7042446" cy="548906"/>
          </a:xfrm>
        </p:grpSpPr>
        <p:pic>
          <p:nvPicPr>
            <p:cNvPr id="6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539552" y="1772816"/>
            <a:ext cx="264816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2987660"/>
            <a:ext cx="29206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4211796"/>
            <a:ext cx="296876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6988" y="1772816"/>
            <a:ext cx="513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Инструментарий – локальная папка в общем доступе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6988" y="2987660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Коммуникации – чат каналы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6988" y="421179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Обмен опытом, контроль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600" y="214214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технологии, инструкции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методические рекомендации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скрипты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600" y="335699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вопрос-ответ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открытый диалог с руководством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1600" y="463455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Совещания, семинары, круглые столы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тестирование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</a:rPr>
              <a:t>анкетирование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7874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1331640" y="338328"/>
            <a:ext cx="6111869" cy="496442"/>
            <a:chOff x="297896" y="291758"/>
            <a:chExt cx="7042446" cy="548906"/>
          </a:xfrm>
        </p:grpSpPr>
        <p:pic>
          <p:nvPicPr>
            <p:cNvPr id="4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755576" y="2132856"/>
            <a:ext cx="531182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Команда №8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Bahnschrift SemiCondensed" panose="020B0502040204020203" pitchFamily="34" charset="0"/>
            </a:endParaRP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Ляпина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Анна, Ленинградская область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Михайленко Елена, г. Санкт-Петербург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Мерзоева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Юлия, Республика Калмыкия, г. Элиста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Головчанская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Татьяна, Республика Адыгея, г. Майкл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Паршина Юлия, г. Астрахань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Роговцова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Галина, Краснодарский край, г. Тихорецк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Еразов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Юсуп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, Чеченская республика, г. Шали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5081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96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Bahnschrift SemiCondensed</vt:lpstr>
      <vt:lpstr>Candara</vt:lpstr>
      <vt:lpstr>Symbol</vt:lpstr>
      <vt:lpstr>Times New Roman</vt:lpstr>
      <vt:lpstr>Волна</vt:lpstr>
      <vt:lpstr>Платформа знаний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Платформа знаний</dc:title>
  <dc:creator>Erazov</dc:creator>
  <cp:lastModifiedBy>Zaiceva.natalya@outlook.com</cp:lastModifiedBy>
  <cp:revision>10</cp:revision>
  <dcterms:created xsi:type="dcterms:W3CDTF">2022-10-11T08:04:57Z</dcterms:created>
  <dcterms:modified xsi:type="dcterms:W3CDTF">2022-10-13T08:03:34Z</dcterms:modified>
</cp:coreProperties>
</file>