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765B9EE-94D7-4D07-B83B-49B4150BB33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90B8620-0DEC-49F8-8CA8-A0FD998F4C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743" y="692674"/>
            <a:ext cx="8352928" cy="48854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программы мероприятия по разработке и продвижению Кодекса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клиентоцентричности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51520" y="188640"/>
            <a:ext cx="6111869" cy="496442"/>
            <a:chOff x="297896" y="291758"/>
            <a:chExt cx="7042446" cy="548906"/>
          </a:xfrm>
        </p:grpSpPr>
        <p:pic>
          <p:nvPicPr>
            <p:cNvPr id="5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59743" y="1211097"/>
            <a:ext cx="8280920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17.10.2022</a:t>
            </a:r>
            <a:r>
              <a:rPr lang="ru-RU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ru-RU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Совещание по созданию рабочей группы – 4 часа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614" y="2511814"/>
            <a:ext cx="8280919" cy="97679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18.10.2022 – 24.10.2022 </a:t>
            </a:r>
          </a:p>
          <a:p>
            <a:pPr algn="ctr"/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Подготовка к Сессии.</a:t>
            </a:r>
          </a:p>
          <a:p>
            <a:pPr algn="ctr"/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Все отделы ЦЗН по направлениям работы с гражданами, работодателями, учебными заведениями, РОИВ:</a:t>
            </a:r>
          </a:p>
          <a:p>
            <a:pPr marL="285750" indent="-285750">
              <a:buFontTx/>
              <a:buChar char="-"/>
            </a:pPr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Сбор обратной связи от граждан и контрагентов,</a:t>
            </a:r>
          </a:p>
          <a:p>
            <a:pPr marL="285750" indent="-285750">
              <a:buFontTx/>
              <a:buChar char="-"/>
            </a:pPr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Выявление точек взаимодействия между гражданами, работодателями, учебными заведениями с РОИВ</a:t>
            </a:r>
          </a:p>
          <a:p>
            <a:pPr algn="ctr"/>
            <a:endParaRPr lang="ru-RU" sz="1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601679"/>
            <a:ext cx="8280920" cy="674436"/>
          </a:xfrm>
          <a:prstGeom prst="rect">
            <a:avLst/>
          </a:prstGeom>
          <a:solidFill>
            <a:srgbClr val="FF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25.10.2022 – 01.11.2022  (</a:t>
            </a:r>
            <a:r>
              <a:rPr lang="ru-RU" sz="14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пн</a:t>
            </a:r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ср, </a:t>
            </a:r>
            <a:r>
              <a:rPr lang="ru-RU" sz="14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пт</a:t>
            </a:r>
            <a:r>
              <a:rPr 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ctr"/>
            <a:r>
              <a:rPr lang="ru-RU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Сессия с участием ЦЗН, крупных работодателей, РОИВ </a:t>
            </a:r>
          </a:p>
          <a:p>
            <a:pPr algn="ctr"/>
            <a:r>
              <a:rPr lang="ru-RU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«Формирование единых ценностей, принципов </a:t>
            </a:r>
            <a:r>
              <a:rPr lang="ru-RU" sz="1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клиентоцентричности</a:t>
            </a:r>
            <a:r>
              <a:rPr lang="ru-RU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ЦЗН»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253" y="1822513"/>
            <a:ext cx="668558" cy="61748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19" y="1817215"/>
            <a:ext cx="818491" cy="619416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>
            <a:off x="4386077" y="1735258"/>
            <a:ext cx="299838" cy="720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85915" y="1840248"/>
            <a:ext cx="182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неделя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743" y="4385577"/>
            <a:ext cx="8280919" cy="40943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02.11.2022 – 30.12.2022</a:t>
            </a:r>
          </a:p>
          <a:p>
            <a:pPr algn="ctr"/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Внедрение Кодекса </a:t>
            </a:r>
            <a:r>
              <a:rPr lang="ru-RU" sz="11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клиентоцентричности</a:t>
            </a:r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ЦЗН</a:t>
            </a:r>
          </a:p>
          <a:p>
            <a:pPr algn="ctr"/>
            <a:endParaRPr lang="ru-RU" sz="1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9743" y="4904470"/>
            <a:ext cx="2124236" cy="864096"/>
          </a:xfrm>
          <a:prstGeom prst="rect">
            <a:avLst/>
          </a:prstGeom>
          <a:solidFill>
            <a:srgbClr val="FF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02.11.2022 </a:t>
            </a:r>
          </a:p>
          <a:p>
            <a:pPr algn="ctr"/>
            <a:r>
              <a:rPr lang="ru-RU" sz="1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Формирование приказа о внедрении ККЦ и листа ознакомления, соответственно.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81955" y="4880004"/>
            <a:ext cx="2124236" cy="1080120"/>
          </a:xfrm>
          <a:prstGeom prst="rect">
            <a:avLst/>
          </a:prstGeom>
          <a:solidFill>
            <a:srgbClr val="FF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03.11.2022, далее один раз в неделю:</a:t>
            </a:r>
          </a:p>
          <a:p>
            <a:pPr algn="ctr"/>
            <a:r>
              <a:rPr lang="ru-RU" sz="1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Запрос обратной связи от специалистов ЦЗН всех уровней в виде вопросов по внедрению кодекса.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87286" y="4880004"/>
            <a:ext cx="2124236" cy="864096"/>
          </a:xfrm>
          <a:prstGeom prst="rect">
            <a:avLst/>
          </a:prstGeom>
          <a:solidFill>
            <a:srgbClr val="FF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04.11.2022, далее один раз в неделю:</a:t>
            </a:r>
          </a:p>
          <a:p>
            <a:pPr algn="ctr"/>
            <a:r>
              <a:rPr lang="ru-RU" sz="1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Обучающие семинары (тренинги), круглые столы, включающие ответы на вопросы специалистов.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9743" y="6095635"/>
            <a:ext cx="8280919" cy="40943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plastic">
            <a:bevelT/>
            <a:extrusionClr>
              <a:schemeClr val="bg2">
                <a:lumMod val="20000"/>
                <a:lumOff val="80000"/>
              </a:schemeClr>
            </a:extrusionClr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 постоянной основе:</a:t>
            </a:r>
          </a:p>
          <a:p>
            <a:pPr algn="ctr"/>
            <a:r>
              <a:rPr lang="ru-RU" sz="1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Один раз в квартал – совещание рабочей группы по вопросам исполнения ККЦ.</a:t>
            </a:r>
            <a:endParaRPr lang="ru-RU" sz="1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7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1331640" y="338328"/>
            <a:ext cx="6111869" cy="496442"/>
            <a:chOff x="297896" y="291758"/>
            <a:chExt cx="7042446" cy="548906"/>
          </a:xfrm>
        </p:grpSpPr>
        <p:pic>
          <p:nvPicPr>
            <p:cNvPr id="4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595148" y="1052736"/>
            <a:ext cx="568097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Команда №8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Bahnschrift SemiCondensed" panose="020B0502040204020203" pitchFamily="34" charset="0"/>
            </a:endParaRP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Ляпина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Анна, Ленинградская область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Михайленко Елена, г. Санкт-Петербург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Мерзоева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Юлия, Республика Калмыкия, г. Элиста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Головчанская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Татьяна, Республика Адыгея, г. Майкл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Паршина Юлия, г. Астрахань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Роговцова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Галина, Краснодарский край, г. Тихорецк</a:t>
            </a:r>
          </a:p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Еразов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Юсуп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, Чеченская республика, г. Шали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01775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192</TotalTime>
  <Words>230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Bahnschrift SemiCondensed</vt:lpstr>
      <vt:lpstr>Times New Roman</vt:lpstr>
      <vt:lpstr>Главная</vt:lpstr>
      <vt:lpstr>Формирование программы мероприятия по разработке и продвижению Кодекса клиентоцентричности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программы мероприятия по разработке и продвижению Кодекса клиентоцентричности</dc:title>
  <dc:creator>Erazov</dc:creator>
  <cp:lastModifiedBy>Zaiceva.natalya@outlook.com</cp:lastModifiedBy>
  <cp:revision>15</cp:revision>
  <dcterms:created xsi:type="dcterms:W3CDTF">2022-10-11T08:20:44Z</dcterms:created>
  <dcterms:modified xsi:type="dcterms:W3CDTF">2022-10-13T08:04:20Z</dcterms:modified>
</cp:coreProperties>
</file>