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6700"/>
    <a:srgbClr val="F26200"/>
    <a:srgbClr val="FF66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6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7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8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0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4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5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7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93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64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21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E0598-8CDC-470B-BE3D-0272C89094E7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8D9DE-AD4C-47EC-9222-405C0F5FF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8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авнобедренный треугольник 16"/>
          <p:cNvSpPr/>
          <p:nvPr/>
        </p:nvSpPr>
        <p:spPr>
          <a:xfrm rot="5400000">
            <a:off x="2192672" y="3255302"/>
            <a:ext cx="1800200" cy="149952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-144525" y="1448781"/>
            <a:ext cx="3816426" cy="3312368"/>
          </a:xfrm>
          <a:prstGeom prst="triangle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5400000">
            <a:off x="797950" y="146076"/>
            <a:ext cx="2088232" cy="1728192"/>
          </a:xfrm>
          <a:prstGeom prst="triangl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>
            <a:off x="2192673" y="1160646"/>
            <a:ext cx="1800200" cy="1499525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42946" y="68700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КЕЙС №1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«СИРОТА»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761" y="2107569"/>
            <a:ext cx="34606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Имя            Анна К.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Возраст     18 лет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Образование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основное общее(9 классов)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Семейное положение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замужем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Имеет статус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сироты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777161"/>
            <a:ext cx="4968552" cy="59642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88160" y="6927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Республиканский ЦЗН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Удмуртская Республика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4486" y="1623401"/>
            <a:ext cx="14314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РЕШЕНИЕ СИТУАЦИИ</a:t>
            </a:r>
          </a:p>
          <a:p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 rot="5400000">
            <a:off x="863587" y="4371426"/>
            <a:ext cx="1800200" cy="1499525"/>
          </a:xfrm>
          <a:prstGeom prst="triangle">
            <a:avLst/>
          </a:prstGeom>
          <a:solidFill>
            <a:srgbClr val="FE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139952" y="777161"/>
            <a:ext cx="4680520" cy="5778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 smtClean="0">
                <a:solidFill>
                  <a:srgbClr val="F26200"/>
                </a:solidFill>
              </a:rPr>
              <a:t>       </a:t>
            </a:r>
            <a:r>
              <a:rPr lang="ru-RU" sz="1150" b="1" dirty="0" smtClean="0">
                <a:solidFill>
                  <a:srgbClr val="002060"/>
                </a:solidFill>
              </a:rPr>
              <a:t>Анна </a:t>
            </a:r>
            <a:r>
              <a:rPr lang="ru-RU" sz="1150" b="1" dirty="0">
                <a:solidFill>
                  <a:srgbClr val="002060"/>
                </a:solidFill>
              </a:rPr>
              <a:t>К., девушка 18 лет, является  сиротой, имеет </a:t>
            </a:r>
            <a:r>
              <a:rPr lang="ru-RU" sz="1150" b="1" dirty="0" smtClean="0">
                <a:solidFill>
                  <a:srgbClr val="002060"/>
                </a:solidFill>
              </a:rPr>
              <a:t>сложности</a:t>
            </a:r>
            <a:r>
              <a:rPr lang="ru-RU" sz="1150" b="1" dirty="0">
                <a:solidFill>
                  <a:srgbClr val="002060"/>
                </a:solidFill>
              </a:rPr>
              <a:t>, связанные с профессиональной </a:t>
            </a:r>
            <a:r>
              <a:rPr lang="ru-RU" sz="1150" b="1" dirty="0" smtClean="0">
                <a:solidFill>
                  <a:srgbClr val="002060"/>
                </a:solidFill>
              </a:rPr>
              <a:t> определенностью </a:t>
            </a:r>
            <a:r>
              <a:rPr lang="ru-RU" sz="1150" b="1" dirty="0">
                <a:solidFill>
                  <a:srgbClr val="002060"/>
                </a:solidFill>
              </a:rPr>
              <a:t>и проблемы с жильем: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>
                <a:solidFill>
                  <a:srgbClr val="002060"/>
                </a:solidFill>
              </a:rPr>
              <a:t>В результате беседы карьерного консультанта  с Анной, определены наиболее подходящие для нее сферы профессиональной деятельности.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>
                <a:solidFill>
                  <a:srgbClr val="002060"/>
                </a:solidFill>
              </a:rPr>
              <a:t>По итогам </a:t>
            </a:r>
            <a:r>
              <a:rPr lang="ru-RU" sz="1150" b="1" dirty="0" err="1">
                <a:solidFill>
                  <a:srgbClr val="002060"/>
                </a:solidFill>
              </a:rPr>
              <a:t>профориентационных</a:t>
            </a:r>
            <a:r>
              <a:rPr lang="ru-RU" sz="1150" b="1" dirty="0">
                <a:solidFill>
                  <a:srgbClr val="002060"/>
                </a:solidFill>
              </a:rPr>
              <a:t> мероприятий, Анна  окончательно решила, что не будет восстанавливаться  на учебе в Педагогическом колледже. В связи с  изменениями  профессиональных предпочтений Анна решила попробовать себя в другой специальности.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 smtClean="0">
                <a:solidFill>
                  <a:srgbClr val="002060"/>
                </a:solidFill>
              </a:rPr>
              <a:t>С </a:t>
            </a:r>
            <a:r>
              <a:rPr lang="ru-RU" sz="1150" b="1" dirty="0">
                <a:solidFill>
                  <a:srgbClr val="002060"/>
                </a:solidFill>
              </a:rPr>
              <a:t>целью оказания помощи в преодолении психологических барьеров, препятствующих успешному трудоустройству, Анне была предоставлена услуга по психологической поддержке. 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>
                <a:solidFill>
                  <a:srgbClr val="002060"/>
                </a:solidFill>
              </a:rPr>
              <a:t>Анна была направлена   на  прохождение профессионального  обучения по выбранной ею компетенции – «Специалист по маникюру».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>
                <a:solidFill>
                  <a:srgbClr val="002060"/>
                </a:solidFill>
              </a:rPr>
              <a:t>Карьерный консультант проинформировал Анну о мерах поддержки, на которые она может рассчитывать, имея статус лица из числа сирот и детей, оставшихся без попечения родителей.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150" b="1" dirty="0">
                <a:solidFill>
                  <a:srgbClr val="002060"/>
                </a:solidFill>
              </a:rPr>
              <a:t>Работа с Анной  проводилась на протяжении 5  месяцев</a:t>
            </a:r>
            <a:r>
              <a:rPr lang="ru-RU" sz="115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1150" b="1" dirty="0">
                <a:solidFill>
                  <a:srgbClr val="002060"/>
                </a:solidFill>
              </a:rPr>
              <a:t>Результат:</a:t>
            </a:r>
          </a:p>
          <a:p>
            <a:pPr algn="just"/>
            <a:r>
              <a:rPr lang="ru-RU" sz="1150" b="1" dirty="0">
                <a:solidFill>
                  <a:srgbClr val="002060"/>
                </a:solidFill>
              </a:rPr>
              <a:t>У Анны  в результате проведения </a:t>
            </a:r>
            <a:r>
              <a:rPr lang="ru-RU" sz="1150" b="1" dirty="0" err="1">
                <a:solidFill>
                  <a:srgbClr val="002060"/>
                </a:solidFill>
              </a:rPr>
              <a:t>профориентационных</a:t>
            </a:r>
            <a:r>
              <a:rPr lang="ru-RU" sz="1150" b="1" dirty="0">
                <a:solidFill>
                  <a:srgbClr val="002060"/>
                </a:solidFill>
              </a:rPr>
              <a:t> мероприятий, психологических тренингов повысилась   заинтересованность в расширении профессиональных знаний. Она приняла решение пройти обучение по профессии «Специалист по маникюру». По рекомендации карьерного консультанта для решения вопроса с жильем Анна обратилась в  местную Администрацию. После окончания обучения Анна трудоустроилась специалистом по маникюру  в салон красоты. Анна смогла реализовать себя как личность, найдя интересную  для себя работу. </a:t>
            </a:r>
          </a:p>
        </p:txBody>
      </p:sp>
    </p:spTree>
    <p:extLst>
      <p:ext uri="{BB962C8B-B14F-4D97-AF65-F5344CB8AC3E}">
        <p14:creationId xmlns:p14="http://schemas.microsoft.com/office/powerpoint/2010/main" val="3592373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160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Новосёлова Е.М.</cp:lastModifiedBy>
  <cp:revision>8</cp:revision>
  <dcterms:created xsi:type="dcterms:W3CDTF">2022-02-22T04:34:19Z</dcterms:created>
  <dcterms:modified xsi:type="dcterms:W3CDTF">2022-02-22T08:43:08Z</dcterms:modified>
</cp:coreProperties>
</file>