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440" y="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E6B998-471C-4BB7-BB18-83C55980BA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209A157-A0A0-4905-B942-F915EC48D8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089D78-C476-44D7-8EEF-08EC2BF42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07BD-5A72-455B-A201-83702E431568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D94C84-B816-46B5-BDAE-F3D68784B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EC97DD-9DB9-4758-960B-1D6C5878B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3C92-360B-484C-B5AA-D9ED004ED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7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9A6D67-37D5-4D80-B11D-9ADF5EBC1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7B0994A-2C25-4872-ADB8-26217D173C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ACC8C7-8B1A-479F-ADDC-0D25B6923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07BD-5A72-455B-A201-83702E431568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FC0B46-E1A8-44BD-8C5C-1E9B4FAE8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67284E-88AD-4781-8DA1-17DEADF0C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3C92-360B-484C-B5AA-D9ED004ED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066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22CF33E-8EC7-45D8-9839-B9EE763B9D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7191C65-609D-4DC3-8C2C-25CE0B840D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3E75F8-9019-4978-8AC8-174E39A17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07BD-5A72-455B-A201-83702E431568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7A07F1-B1D7-40FF-97E3-1A1C4CCC4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8D8132-7679-4FB3-A987-3B42A8141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3C92-360B-484C-B5AA-D9ED004ED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123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B1488F-CAF8-4D23-B4BA-9752BE9FF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0E300C-4388-4942-BFB8-98CDA717E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6E1F56-BDA6-4B09-AB80-749F6255D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07BD-5A72-455B-A201-83702E431568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D02D74-8A34-4446-A30D-1D4BA6C06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8F9D43-C559-4581-85BA-AA67196B9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3C92-360B-484C-B5AA-D9ED004ED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843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EFB807-D0F0-4C29-B48C-5DC60F85B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495E4B3-5272-490C-B4CD-8E76A63874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8F7104-D921-4174-9848-DB9F96D06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07BD-5A72-455B-A201-83702E431568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E305A8-339B-426E-8C6E-2BC2FED5B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4BAAD4-C0DF-4BC4-A9F5-4F899388A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3C92-360B-484C-B5AA-D9ED004ED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43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B28146-D67D-4411-896A-88356D177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D70BCC-80B2-4C5F-936F-DBD9BF4D88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8812920-1212-48FB-9B4D-2ED01E707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BC0EF00-FC14-49C2-9BE8-BCDB579BA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07BD-5A72-455B-A201-83702E431568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CA77905-06E5-48C2-A0B4-0E2172B08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7F4905F-1B1D-419F-AF4B-283773D75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3C92-360B-484C-B5AA-D9ED004ED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477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F87369-B599-4322-9AAB-D31A38A37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BA709A9-9688-4ED4-8D38-129C79FB9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0471809-5B9C-4335-901E-64FF574929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2C87958-7EAE-42A5-8D0B-FA86374F98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FAD3B09-6198-40EF-BCA0-FAEB0E71AE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B1A58C6-120F-4AE6-B069-57289920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07BD-5A72-455B-A201-83702E431568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4D144AA-91C1-496A-8034-BEB85F120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55C3A0D-E73A-49E3-8094-CAA0FECAA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3C92-360B-484C-B5AA-D9ED004ED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130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18C7DF-967F-4963-AB86-757B8A63A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BB9073A-C6F2-48FA-9F23-7FCF156AC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07BD-5A72-455B-A201-83702E431568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2F464D1-F9E8-4010-9F3E-B5EFB48DC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79047CB-1656-4292-A9E3-53A589A2E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3C92-360B-484C-B5AA-D9ED004ED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72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5C4715B-2DD6-423C-A05B-3279B7FF0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07BD-5A72-455B-A201-83702E431568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FFFF21F-E851-4412-BCC2-153FFA11C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686DDCA-33EA-42E1-AFA9-09BB685B5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3C92-360B-484C-B5AA-D9ED004ED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00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3AAF85-DE24-4811-B00A-5BF3F5C95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A67DAA-1DD9-4382-B148-B08A06C32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E35FB0E-2991-4E53-AC5F-880D1DDC6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69D7891-E5A7-4A4F-A734-8EC132E0B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07BD-5A72-455B-A201-83702E431568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F46262A-27EF-4D7E-8DA3-67F7B5147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64901F-AC1B-4297-A4FC-910EF26F5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3C92-360B-484C-B5AA-D9ED004ED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25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7505CF-25B4-46EF-8D37-BCFD6037B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4E5D533-F648-48DA-BCEB-56F85431B6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F3D5016-AC5D-44E1-A954-4E6BE7EDD8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2CAA943-9B39-425C-8197-96E106861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07BD-5A72-455B-A201-83702E431568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F53309C-C43F-4CF1-87F9-3C9A6616B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0931E0B-565B-471B-B8C3-9CA24ADBC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A3C92-360B-484C-B5AA-D9ED004ED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255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F1AD60-3BDA-4F33-8731-F7184B417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9D649B5-89A1-45B3-BF81-3CE1D484C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73FE2C-1C0A-4920-8D05-75C1A6AE54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907BD-5A72-455B-A201-83702E431568}" type="datetimeFigureOut">
              <a:rPr lang="ru-RU" smtClean="0"/>
              <a:t>15.06.2022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95B68A-66C8-4272-942A-3FFCFFFE02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499FE4-A2BD-47FE-9D06-5E20CE72D3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A3C92-360B-484C-B5AA-D9ED004ED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244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BFEEE89-9D5D-4842-AC84-304EE0E269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5419" y="3167755"/>
            <a:ext cx="9282919" cy="522490"/>
          </a:xfrm>
        </p:spPr>
        <p:txBody>
          <a:bodyPr>
            <a:noAutofit/>
          </a:bodyPr>
          <a:lstStyle/>
          <a:p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356181B-81CB-4CB8-B6E6-BF78A16B2B1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3" t="2511" r="3524" b="2183"/>
          <a:stretch/>
        </p:blipFill>
        <p:spPr>
          <a:xfrm>
            <a:off x="2120175" y="536949"/>
            <a:ext cx="9149020" cy="5970138"/>
          </a:xfrm>
          <a:prstGeom prst="rect">
            <a:avLst/>
          </a:prstGeom>
        </p:spPr>
      </p:pic>
      <p:sp>
        <p:nvSpPr>
          <p:cNvPr id="5" name="Волна 4">
            <a:extLst>
              <a:ext uri="{FF2B5EF4-FFF2-40B4-BE49-F238E27FC236}">
                <a16:creationId xmlns:a16="http://schemas.microsoft.com/office/drawing/2014/main" id="{17E3172F-54BF-47F8-B540-7A92190CE482}"/>
              </a:ext>
            </a:extLst>
          </p:cNvPr>
          <p:cNvSpPr/>
          <p:nvPr/>
        </p:nvSpPr>
        <p:spPr>
          <a:xfrm>
            <a:off x="3829049" y="2329980"/>
            <a:ext cx="7971003" cy="2390775"/>
          </a:xfrm>
          <a:prstGeom prst="wave">
            <a:avLst>
              <a:gd name="adj1" fmla="val 12500"/>
              <a:gd name="adj2" fmla="val -331"/>
            </a:avLst>
          </a:prstGeom>
          <a:ln w="38100">
            <a:solidFill>
              <a:srgbClr val="69B3E7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решения ситуационных задач</a:t>
            </a:r>
          </a:p>
        </p:txBody>
      </p:sp>
      <p:cxnSp>
        <p:nvCxnSpPr>
          <p:cNvPr id="6" name="Соединитель: изогнутый 5">
            <a:extLst>
              <a:ext uri="{FF2B5EF4-FFF2-40B4-BE49-F238E27FC236}">
                <a16:creationId xmlns:a16="http://schemas.microsoft.com/office/drawing/2014/main" id="{F86B3A1F-7F70-46F9-9D20-A0D61CD2F41F}"/>
              </a:ext>
            </a:extLst>
          </p:cNvPr>
          <p:cNvCxnSpPr>
            <a:cxnSpLocks/>
          </p:cNvCxnSpPr>
          <p:nvPr/>
        </p:nvCxnSpPr>
        <p:spPr>
          <a:xfrm flipV="1">
            <a:off x="2327267" y="3105150"/>
            <a:ext cx="1501782" cy="561975"/>
          </a:xfrm>
          <a:prstGeom prst="curvedConnector3">
            <a:avLst/>
          </a:prstGeom>
          <a:ln w="57150">
            <a:solidFill>
              <a:srgbClr val="69B3E7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" name="Соединитель: изогнутый 6">
            <a:extLst>
              <a:ext uri="{FF2B5EF4-FFF2-40B4-BE49-F238E27FC236}">
                <a16:creationId xmlns:a16="http://schemas.microsoft.com/office/drawing/2014/main" id="{93D6F8CC-E2FA-4F71-9046-0FB9AC9ADCC8}"/>
              </a:ext>
            </a:extLst>
          </p:cNvPr>
          <p:cNvCxnSpPr>
            <a:cxnSpLocks/>
          </p:cNvCxnSpPr>
          <p:nvPr/>
        </p:nvCxnSpPr>
        <p:spPr>
          <a:xfrm>
            <a:off x="2471057" y="3831771"/>
            <a:ext cx="1357992" cy="263979"/>
          </a:xfrm>
          <a:prstGeom prst="curvedConnector3">
            <a:avLst/>
          </a:prstGeom>
          <a:ln w="57150">
            <a:solidFill>
              <a:srgbClr val="69B3E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988AC5E-763C-4945-A83A-00CA3B34217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7" t="15158" r="9978" b="23728"/>
          <a:stretch/>
        </p:blipFill>
        <p:spPr>
          <a:xfrm>
            <a:off x="827426" y="2804885"/>
            <a:ext cx="761892" cy="856183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88F3F04-BE15-41C2-98AA-58F2FAE1FF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1950" y="2684495"/>
            <a:ext cx="3660142" cy="1953146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AC84AB8-D5AB-4A06-8769-CFC46084F7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70758" y="0"/>
            <a:ext cx="3121242" cy="1349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454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DC3FFE5-785C-411E-A588-A03AD83D6D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062" y="241935"/>
            <a:ext cx="8143875" cy="150495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FF3A1FE-0454-41FA-BC95-29412EFE4E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305" y="1924051"/>
            <a:ext cx="1305560" cy="97917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6020B90-1132-4007-9EEF-505C6696CBF2}"/>
              </a:ext>
            </a:extLst>
          </p:cNvPr>
          <p:cNvSpPr txBox="1"/>
          <p:nvPr/>
        </p:nvSpPr>
        <p:spPr>
          <a:xfrm>
            <a:off x="1522411" y="2924296"/>
            <a:ext cx="19377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Болевые точки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E6CA5E7F-9B6C-45DC-A769-CF117BF7A8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" y="3429000"/>
            <a:ext cx="994410" cy="66294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D5F48565-5BE6-4618-A324-7E25FA97D9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" y="4655820"/>
            <a:ext cx="994410" cy="66294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9F6C3409-103A-4494-A1AC-8FFD2F04F8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" y="5775960"/>
            <a:ext cx="994410" cy="66294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BF220AB-0AD8-4F55-A9F8-4922C6D4B74B}"/>
              </a:ext>
            </a:extLst>
          </p:cNvPr>
          <p:cNvSpPr txBox="1"/>
          <p:nvPr/>
        </p:nvSpPr>
        <p:spPr>
          <a:xfrm>
            <a:off x="1508629" y="3365726"/>
            <a:ext cx="41109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Сформировано отрицательное впечатление от взаимодействия с клиентами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1B27BF1-A9E7-4FB3-8C43-5F065E652C1A}"/>
              </a:ext>
            </a:extLst>
          </p:cNvPr>
          <p:cNvSpPr txBox="1"/>
          <p:nvPr/>
        </p:nvSpPr>
        <p:spPr>
          <a:xfrm>
            <a:off x="1522411" y="4604921"/>
            <a:ext cx="3598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 желания совершенствоваться в способах выполнения работы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244E1A2-23A6-4E65-8FD5-4AEAC069F74E}"/>
              </a:ext>
            </a:extLst>
          </p:cNvPr>
          <p:cNvSpPr txBox="1"/>
          <p:nvPr/>
        </p:nvSpPr>
        <p:spPr>
          <a:xfrm>
            <a:off x="1508629" y="5785015"/>
            <a:ext cx="3598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Подозрение на наличие синдрома хронической усталости</a:t>
            </a: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A912562F-E003-4564-9DD6-0E55CE06C20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715" y="1822224"/>
            <a:ext cx="1056653" cy="1177411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4E841BC-97C7-4147-97EC-C30EDAEFD688}"/>
              </a:ext>
            </a:extLst>
          </p:cNvPr>
          <p:cNvSpPr txBox="1"/>
          <p:nvPr/>
        </p:nvSpPr>
        <p:spPr>
          <a:xfrm>
            <a:off x="8916715" y="2868727"/>
            <a:ext cx="12168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D6CDE9C9-9704-4F70-B66A-AAAB379F3E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645" y="3293628"/>
            <a:ext cx="768029" cy="768029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8B4621FA-8524-4655-AD01-3AD8ABC91FA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644" y="4544071"/>
            <a:ext cx="768029" cy="768029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8F6AD64A-BE4E-4503-8FF5-EE851D2B30B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644" y="5663317"/>
            <a:ext cx="768029" cy="768029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0A452119-C1CF-4813-A328-6333D17EBF30}"/>
              </a:ext>
            </a:extLst>
          </p:cNvPr>
          <p:cNvSpPr txBox="1"/>
          <p:nvPr/>
        </p:nvSpPr>
        <p:spPr>
          <a:xfrm>
            <a:off x="7829550" y="3429000"/>
            <a:ext cx="2594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Горизонтальная ротация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D05E42A-D464-4796-9688-9AEF86692D18}"/>
              </a:ext>
            </a:extLst>
          </p:cNvPr>
          <p:cNvSpPr txBox="1"/>
          <p:nvPr/>
        </p:nvSpPr>
        <p:spPr>
          <a:xfrm>
            <a:off x="7829550" y="4423772"/>
            <a:ext cx="3771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онлайн и оффлайн семинарах, тренингах и др. с целью увидеть новые перспективы работы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C861C82-9297-41C6-AEBA-EE5D0936B0EB}"/>
              </a:ext>
            </a:extLst>
          </p:cNvPr>
          <p:cNvSpPr txBox="1"/>
          <p:nvPr/>
        </p:nvSpPr>
        <p:spPr>
          <a:xfrm>
            <a:off x="7815645" y="5507265"/>
            <a:ext cx="3977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Рекомендация посещения терапевта с целью установить наличие или отсутствие синдрома хронической усталости</a:t>
            </a:r>
          </a:p>
        </p:txBody>
      </p:sp>
    </p:spTree>
    <p:extLst>
      <p:ext uri="{BB962C8B-B14F-4D97-AF65-F5344CB8AC3E}">
        <p14:creationId xmlns:p14="http://schemas.microsoft.com/office/powerpoint/2010/main" val="3180641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EA8D22C-7D7D-4032-919F-57DC0A2BD3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587" y="328612"/>
            <a:ext cx="8124825" cy="1514475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84CDC67-4F55-442E-8B52-639E82FF15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305" y="1924051"/>
            <a:ext cx="1305560" cy="97917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06FF3A3-FE30-4177-BE09-D5F9B8556C1C}"/>
              </a:ext>
            </a:extLst>
          </p:cNvPr>
          <p:cNvSpPr txBox="1"/>
          <p:nvPr/>
        </p:nvSpPr>
        <p:spPr>
          <a:xfrm>
            <a:off x="1522411" y="2924296"/>
            <a:ext cx="19377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Болевые точки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9E90BB7-D6F2-4DF0-9F40-D180FD3EB2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" y="3429000"/>
            <a:ext cx="994410" cy="66294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773B7FF-8904-406C-8FB4-ABB2186A2A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" y="4655820"/>
            <a:ext cx="994410" cy="66294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DDA73E7-BB0C-471C-9532-927BA0A781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" y="5775960"/>
            <a:ext cx="994410" cy="66294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A18697F-C50E-4684-9130-AC9D86591F4C}"/>
              </a:ext>
            </a:extLst>
          </p:cNvPr>
          <p:cNvSpPr txBox="1"/>
          <p:nvPr/>
        </p:nvSpPr>
        <p:spPr>
          <a:xfrm>
            <a:off x="1309940" y="3445609"/>
            <a:ext cx="3371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Коллекционирует жалобы от заявителей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399476-04BF-4503-8EF2-B1D2B0D31715}"/>
              </a:ext>
            </a:extLst>
          </p:cNvPr>
          <p:cNvSpPr txBox="1"/>
          <p:nvPr/>
        </p:nvSpPr>
        <p:spPr>
          <a:xfrm>
            <a:off x="1309940" y="4636770"/>
            <a:ext cx="2930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Инструкции, регламенты, отчеты раздражают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09F03B-DD38-4BF1-A139-2C9C5ACEEC86}"/>
              </a:ext>
            </a:extLst>
          </p:cNvPr>
          <p:cNvSpPr txBox="1"/>
          <p:nvPr/>
        </p:nvSpPr>
        <p:spPr>
          <a:xfrm>
            <a:off x="1309940" y="5694462"/>
            <a:ext cx="31820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Не видит возможности реализовать карьерные планы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6D791D3-1558-4A18-86B2-9F0CE448DB3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715" y="1822224"/>
            <a:ext cx="1056653" cy="117741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DA078FC-1B97-440C-80F8-D728210371BE}"/>
              </a:ext>
            </a:extLst>
          </p:cNvPr>
          <p:cNvSpPr txBox="1"/>
          <p:nvPr/>
        </p:nvSpPr>
        <p:spPr>
          <a:xfrm>
            <a:off x="8916715" y="2868727"/>
            <a:ext cx="12168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D6EB3FE6-48E5-479F-8DFF-8026E728840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183" y="3170490"/>
            <a:ext cx="768029" cy="76802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10DCAAC-FF37-43F1-BC1B-EAFFECB39B08}"/>
              </a:ext>
            </a:extLst>
          </p:cNvPr>
          <p:cNvSpPr txBox="1"/>
          <p:nvPr/>
        </p:nvSpPr>
        <p:spPr>
          <a:xfrm>
            <a:off x="7698854" y="3170490"/>
            <a:ext cx="3811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Выяснить с какой целью сотрудник коллекционирует жалобы от заявителей («дайте мне должность  (полномочия) и я все решу»)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076BA97-0D53-43C5-890C-CB5397C9004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645" y="4814914"/>
            <a:ext cx="768029" cy="66294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EDECB091-FADF-4462-AAD3-2602453EAD41}"/>
              </a:ext>
            </a:extLst>
          </p:cNvPr>
          <p:cNvSpPr txBox="1"/>
          <p:nvPr/>
        </p:nvSpPr>
        <p:spPr>
          <a:xfrm>
            <a:off x="7631394" y="4541674"/>
            <a:ext cx="40679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Разработка и ведение проекта, который даст возможность сотруднику зарекомендовать в качестве организатора, проявить себя, улучшить работу Центра занятости и показать важность соблюдения административных процедур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108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BFDA428-41BA-41DC-9891-2C487D771A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625" y="230505"/>
            <a:ext cx="8286750" cy="173355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ACFA3CA-9A7A-4EF2-B39E-73935FF754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305" y="1924051"/>
            <a:ext cx="1305560" cy="97917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F0B76A8-C4C3-435F-A6D2-4DA007FBA735}"/>
              </a:ext>
            </a:extLst>
          </p:cNvPr>
          <p:cNvSpPr txBox="1"/>
          <p:nvPr/>
        </p:nvSpPr>
        <p:spPr>
          <a:xfrm>
            <a:off x="1522411" y="2924296"/>
            <a:ext cx="19377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Болевые точки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E1069B6-286F-4D86-89AB-A6DC63FA1E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" y="3737610"/>
            <a:ext cx="994410" cy="66294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C1C1DB3-3DF9-494A-8F94-8712711A7D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" y="5284470"/>
            <a:ext cx="994410" cy="66294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24364C1-6A0D-4F3D-9780-125CF09A1B8A}"/>
              </a:ext>
            </a:extLst>
          </p:cNvPr>
          <p:cNvSpPr txBox="1"/>
          <p:nvPr/>
        </p:nvSpPr>
        <p:spPr>
          <a:xfrm>
            <a:off x="1123950" y="3737610"/>
            <a:ext cx="3139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Перегрузка в работе, нарушен тайм-менеджмент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5183A3-08D1-4E05-B125-8C7D361598F5}"/>
              </a:ext>
            </a:extLst>
          </p:cNvPr>
          <p:cNvSpPr txBox="1"/>
          <p:nvPr/>
        </p:nvSpPr>
        <p:spPr>
          <a:xfrm>
            <a:off x="1145866" y="5274995"/>
            <a:ext cx="3371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Невозможность воплотить мечту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1738A355-581C-418F-91A4-29FB27F1F78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715" y="1822224"/>
            <a:ext cx="1056653" cy="117741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88B22E9-9108-45EB-BF7D-D0717C622B58}"/>
              </a:ext>
            </a:extLst>
          </p:cNvPr>
          <p:cNvSpPr txBox="1"/>
          <p:nvPr/>
        </p:nvSpPr>
        <p:spPr>
          <a:xfrm>
            <a:off x="8916715" y="2868727"/>
            <a:ext cx="12168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2517F660-01D4-428C-A7D9-A09D733B67E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645" y="3520292"/>
            <a:ext cx="768029" cy="768029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B89331AB-7806-41C8-807F-331897BFC4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183" y="5076529"/>
            <a:ext cx="768029" cy="76802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4AD42F3-03B8-4858-98E9-8C59A71568D4}"/>
              </a:ext>
            </a:extLst>
          </p:cNvPr>
          <p:cNvSpPr txBox="1"/>
          <p:nvPr/>
        </p:nvSpPr>
        <p:spPr>
          <a:xfrm>
            <a:off x="7844975" y="3442642"/>
            <a:ext cx="40462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 тайм – менеджменту (самообразование, посещение семинаров – тренингов)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C1574C1-6598-41EE-8DF2-3BD84867E9F4}"/>
              </a:ext>
            </a:extLst>
          </p:cNvPr>
          <p:cNvSpPr txBox="1"/>
          <p:nvPr/>
        </p:nvSpPr>
        <p:spPr>
          <a:xfrm>
            <a:off x="7844975" y="5038722"/>
            <a:ext cx="36414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Убедить, что работа в организации и ведение собственного бизнеса могут взаимовыгодно дополнять друг друга; увидеть плюсы такого взаимодействия</a:t>
            </a:r>
          </a:p>
        </p:txBody>
      </p:sp>
    </p:spTree>
    <p:extLst>
      <p:ext uri="{BB962C8B-B14F-4D97-AF65-F5344CB8AC3E}">
        <p14:creationId xmlns:p14="http://schemas.microsoft.com/office/powerpoint/2010/main" val="34816397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169</Words>
  <Application>Microsoft Office PowerPoint</Application>
  <PresentationFormat>Широкоэкранный</PresentationFormat>
  <Paragraphs>22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 А Косачева</dc:creator>
  <cp:lastModifiedBy>Оксана Игоревна Яковлева</cp:lastModifiedBy>
  <cp:revision>6</cp:revision>
  <dcterms:created xsi:type="dcterms:W3CDTF">2022-06-15T07:11:31Z</dcterms:created>
  <dcterms:modified xsi:type="dcterms:W3CDTF">2022-06-15T08:13:15Z</dcterms:modified>
</cp:coreProperties>
</file>