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427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4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50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815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14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91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25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020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982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27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16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01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D4136-A380-4105-8DAD-3D57264656E6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67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внобедренный треугольник 7"/>
          <p:cNvSpPr/>
          <p:nvPr/>
        </p:nvSpPr>
        <p:spPr>
          <a:xfrm rot="5400000">
            <a:off x="6867877" y="56122"/>
            <a:ext cx="2096574" cy="2124236"/>
          </a:xfrm>
          <a:prstGeom prst="triangle">
            <a:avLst/>
          </a:prstGeom>
          <a:solidFill>
            <a:srgbClr val="F584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5400000">
            <a:off x="860092" y="57342"/>
            <a:ext cx="3535384" cy="3501176"/>
          </a:xfrm>
          <a:prstGeom prst="triangle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4" name="Параллелограмм 13"/>
          <p:cNvSpPr/>
          <p:nvPr/>
        </p:nvSpPr>
        <p:spPr>
          <a:xfrm>
            <a:off x="1043608" y="2420888"/>
            <a:ext cx="8013848" cy="4268628"/>
          </a:xfrm>
          <a:prstGeom prst="parallelogram">
            <a:avLst>
              <a:gd name="adj" fmla="val 668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norm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59832" y="219253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Республиканский ЦЗН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Удмуртская Республика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0381" y="573196"/>
            <a:ext cx="1768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КЕЙС :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9873" y="1092920"/>
            <a:ext cx="25594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«</a:t>
            </a:r>
            <a:r>
              <a:rPr lang="ru-RU" sz="2000" dirty="0"/>
              <a:t>Массовый подбор работников для градообразующего предприятия»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87624" y="5628554"/>
            <a:ext cx="75518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solidFill>
                  <a:srgbClr val="002060"/>
                </a:solidFill>
              </a:rPr>
              <a:t>Задача требующая решения:</a:t>
            </a:r>
            <a:r>
              <a:rPr lang="ru-RU" sz="1400" dirty="0">
                <a:solidFill>
                  <a:srgbClr val="002060"/>
                </a:solidFill>
              </a:rPr>
              <a:t>  за месяц увеличить численность работников на 100 человек по рабочим профессиям: станочники деревообрабатывающих станков, облицовщик деталей мебели</a:t>
            </a:r>
            <a:r>
              <a:rPr lang="ru-RU" sz="1400">
                <a:solidFill>
                  <a:srgbClr val="002060"/>
                </a:solidFill>
              </a:rPr>
              <a:t>, </a:t>
            </a:r>
            <a:r>
              <a:rPr lang="ru-RU" sz="1400" smtClean="0">
                <a:solidFill>
                  <a:srgbClr val="002060"/>
                </a:solidFill>
              </a:rPr>
              <a:t>укладчик-упаковщик, </a:t>
            </a:r>
            <a:r>
              <a:rPr lang="ru-RU" sz="1400" dirty="0" smtClean="0">
                <a:solidFill>
                  <a:srgbClr val="002060"/>
                </a:solidFill>
              </a:rPr>
              <a:t>слесарь–сантехник</a:t>
            </a:r>
            <a:r>
              <a:rPr lang="ru-RU" sz="1400" dirty="0">
                <a:solidFill>
                  <a:srgbClr val="002060"/>
                </a:solidFill>
              </a:rPr>
              <a:t>, транспортировщик, шлифовщик,  столяр и др.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75656" y="2520011"/>
            <a:ext cx="700976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/>
            <a:r>
              <a:rPr lang="ru-RU" sz="1400" b="1" dirty="0">
                <a:solidFill>
                  <a:srgbClr val="F58427"/>
                </a:solidFill>
              </a:rPr>
              <a:t>ООО «Новая мебельная фабрика» - осуществляет масштабный проект, который реализуется в рамках присвоения городу Глазову статуса ТОСЭР — территории опережающего социально-экономического развития. </a:t>
            </a:r>
          </a:p>
          <a:p>
            <a:pPr algn="just" fontAlgn="t"/>
            <a:r>
              <a:rPr lang="ru-RU" sz="1400" b="1" dirty="0">
                <a:solidFill>
                  <a:srgbClr val="F58427"/>
                </a:solidFill>
              </a:rPr>
              <a:t>Статус резидента ТОСЭР позволил новой мебельной фабрике не только сделать продукцию конкурентоспособнее, но и повысить заработную плату своим работникам. </a:t>
            </a:r>
          </a:p>
          <a:p>
            <a:pPr algn="just" fontAlgn="t"/>
            <a:r>
              <a:rPr lang="ru-RU" sz="1400" b="1" dirty="0">
                <a:solidFill>
                  <a:srgbClr val="F58427"/>
                </a:solidFill>
              </a:rPr>
              <a:t>Средний размер заработной платы на новой мебельной фабрике сегодня 37 тысяч рублей. </a:t>
            </a:r>
          </a:p>
          <a:p>
            <a:pPr algn="just" fontAlgn="t"/>
            <a:r>
              <a:rPr lang="ru-RU" sz="1400" b="1" dirty="0">
                <a:solidFill>
                  <a:srgbClr val="F58427"/>
                </a:solidFill>
              </a:rPr>
              <a:t>Внедрено бережливое производство.</a:t>
            </a:r>
          </a:p>
          <a:p>
            <a:pPr algn="just" fontAlgn="t"/>
            <a:r>
              <a:rPr lang="ru-RU" sz="1400" b="1" dirty="0">
                <a:solidFill>
                  <a:srgbClr val="F58427"/>
                </a:solidFill>
              </a:rPr>
              <a:t>Все оборудование с ЧПУ.</a:t>
            </a:r>
          </a:p>
          <a:p>
            <a:pPr algn="just" fontAlgn="t"/>
            <a:r>
              <a:rPr lang="ru-RU" sz="1400" b="1" dirty="0">
                <a:solidFill>
                  <a:srgbClr val="F58427"/>
                </a:solidFill>
              </a:rPr>
              <a:t>Работа в две смены.</a:t>
            </a:r>
          </a:p>
          <a:p>
            <a:pPr algn="just" fontAlgn="t"/>
            <a:r>
              <a:rPr lang="ru-RU" sz="1400" b="1" dirty="0">
                <a:solidFill>
                  <a:srgbClr val="F58427"/>
                </a:solidFill>
              </a:rPr>
              <a:t>Стажировка на рабочем месте.</a:t>
            </a:r>
          </a:p>
          <a:p>
            <a:pPr algn="just" fontAlgn="t"/>
            <a:r>
              <a:rPr lang="ru-RU" sz="1400" b="1" dirty="0">
                <a:solidFill>
                  <a:srgbClr val="F58427"/>
                </a:solidFill>
              </a:rPr>
              <a:t>Карьерный рост комфортные условия.</a:t>
            </a:r>
          </a:p>
          <a:p>
            <a:pPr algn="just" fontAlgn="t"/>
            <a:r>
              <a:rPr lang="ru-RU" sz="1400" b="1" dirty="0">
                <a:solidFill>
                  <a:srgbClr val="F58427"/>
                </a:solidFill>
              </a:rPr>
              <a:t>Молодой, энергичный, амбициозный коллектив</a:t>
            </a:r>
            <a:r>
              <a:rPr lang="ru-RU" sz="1400" b="1" dirty="0" smtClean="0">
                <a:solidFill>
                  <a:srgbClr val="F58427"/>
                </a:solidFill>
              </a:rPr>
              <a:t>.</a:t>
            </a:r>
            <a:endParaRPr lang="ru-RU" dirty="0"/>
          </a:p>
        </p:txBody>
      </p:sp>
      <p:pic>
        <p:nvPicPr>
          <p:cNvPr id="21" name="Рисунок 20" descr="http://new-mf.ru/cache/preview/b1de237906a00fef98b3d3b05a924ffb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296" y="84777"/>
            <a:ext cx="2931160" cy="2066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Рисунок 21" descr="http://new-mf.ru/cache/preview/15d2f8d1bc6f22e4fd54084af62111ef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949" y="3966561"/>
            <a:ext cx="2245637" cy="15761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05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141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Новосёлова Е.М.</dc:creator>
  <cp:lastModifiedBy>User</cp:lastModifiedBy>
  <cp:revision>52</cp:revision>
  <cp:lastPrinted>2022-04-08T11:58:24Z</cp:lastPrinted>
  <dcterms:created xsi:type="dcterms:W3CDTF">2022-02-17T12:04:18Z</dcterms:created>
  <dcterms:modified xsi:type="dcterms:W3CDTF">2022-04-11T07:02:28Z</dcterms:modified>
</cp:coreProperties>
</file>