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2B3F89"/>
    <a:srgbClr val="F58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Блок-схема: карточка 4"/>
          <p:cNvSpPr/>
          <p:nvPr/>
        </p:nvSpPr>
        <p:spPr>
          <a:xfrm>
            <a:off x="4067944" y="1206624"/>
            <a:ext cx="4884928" cy="1988930"/>
          </a:xfrm>
          <a:prstGeom prst="flowChartPunchedCard">
            <a:avLst/>
          </a:prstGeom>
          <a:solidFill>
            <a:srgbClr val="CCECFF"/>
          </a:solidFill>
          <a:effectLst>
            <a:glow rad="228600">
              <a:schemeClr val="bg2">
                <a:lumMod val="90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8383" y="146760"/>
            <a:ext cx="5743018" cy="115416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h="25400" prst="softRound"/>
            </a:sp3d>
          </a:bodyPr>
          <a:lstStyle/>
          <a:p>
            <a:pPr algn="ctr"/>
            <a:r>
              <a:rPr lang="ru-RU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ТОП – 5 советов, как </a:t>
            </a:r>
            <a:r>
              <a:rPr lang="ru-RU" sz="2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 трудоустраивать несовершеннолетних граждан</a:t>
            </a:r>
            <a:endParaRPr lang="ru-RU" sz="2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91472" y="1196752"/>
            <a:ext cx="3189425" cy="2736304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1520" y="4365104"/>
            <a:ext cx="2520280" cy="2032487"/>
          </a:xfrm>
          <a:prstGeom prst="round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4408234" y="1459230"/>
            <a:ext cx="4359980" cy="1600438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lvl="0" algn="ctr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ТРУДОУСТРОЙСТВО НЕСОВЕРШЕННОЛЕТНИХ ГРАЖДАН  ЯВЛЯЕТСЯ ОДНИМ ИЗ ВАЖНЫХ НАПРАВЛЕНИЙ РАБОТЫ СЗ.</a:t>
            </a:r>
          </a:p>
          <a:p>
            <a:pPr lvl="0" algn="ctr"/>
            <a:r>
              <a:rPr lang="ru-RU" sz="14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ВРЕМЕННОЕ ТРУДОУСТРОЙСТВО СПОСОБСТВУЕТ СОЦИАЛЬНОЙ АДАПТАЦИИ, НАПРАВЛЕНО НА ФОРМИРОВАНИЕ И РАСКРЫТИЕ БУДУЩЕГО </a:t>
            </a:r>
            <a:r>
              <a:rPr lang="ru-RU" sz="1400" b="1" i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ПОТЕНЦИАЛА</a:t>
            </a:r>
            <a:endParaRPr lang="ru-RU" sz="14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319510" y="898846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Удмуртская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01800"/>
            <a:ext cx="1983716" cy="950935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9712" y="41490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21405" y="3312790"/>
            <a:ext cx="2780509" cy="1169551"/>
          </a:xfrm>
          <a:prstGeom prst="rect">
            <a:avLst/>
          </a:prstGeom>
          <a:noFill/>
          <a:ln>
            <a:noFill/>
          </a:ln>
          <a:effectLst>
            <a:softEdge rad="1270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Оказывать консультативную помощь по вопросам занятости населения несовершеннолетним гражданам и их родителям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00192" y="4882996"/>
            <a:ext cx="2718885" cy="138499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Привлекать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сотрудничеству работодателей, заинтересованных в  успешном решении проблемы обеспечения занятости несовершеннолетних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6532" y="4792447"/>
            <a:ext cx="2780509" cy="160043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Организовывать 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проводить экскурсии,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целью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которых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знакомство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граждан с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деятельностью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организации,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направленной на содействие занятости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72363" y="3326429"/>
            <a:ext cx="2780509" cy="116955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Проводить массовые мероприятия, такие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Ярмарки вакансий, Дни открытых  дверей, Круглые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столы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3848" y="3780328"/>
            <a:ext cx="2778638" cy="2246769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Осуществлять выездные консультации СЗ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учебные заведения с целью информирования несовершеннолетних граждан о трудоустройстве, возможности подачи заявлений через единую цифровую платформу в сфере занятости и трудовых отношений «Работа в России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 descr="Группа в составе милые счастливые подростки имея потеху, стоя вместе с  устройствами, рюкзаками и книгами Студенты школы Комплект Иллюстрация  вектора - иллюстрации насчитывающей студент, плоско: 11663253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870"/>
          <a:stretch/>
        </p:blipFill>
        <p:spPr bwMode="auto">
          <a:xfrm>
            <a:off x="529621" y="1196752"/>
            <a:ext cx="3402114" cy="2232248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954</TotalTime>
  <Words>142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102</cp:revision>
  <cp:lastPrinted>2022-11-28T10:51:10Z</cp:lastPrinted>
  <dcterms:created xsi:type="dcterms:W3CDTF">2022-02-17T12:04:18Z</dcterms:created>
  <dcterms:modified xsi:type="dcterms:W3CDTF">2022-11-28T12:24:00Z</dcterms:modified>
</cp:coreProperties>
</file>