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2B3F89"/>
    <a:srgbClr val="F584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80D4136-A380-4105-8DAD-3D57264656E6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Горизонтальный свиток 7"/>
          <p:cNvSpPr/>
          <p:nvPr/>
        </p:nvSpPr>
        <p:spPr>
          <a:xfrm>
            <a:off x="4200345" y="1067667"/>
            <a:ext cx="4752528" cy="1944216"/>
          </a:xfrm>
          <a:prstGeom prst="horizontalScroll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83568" y="178872"/>
            <a:ext cx="5743018" cy="80021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ru-RU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ТОП – 5 советов, как </a:t>
            </a:r>
            <a:r>
              <a:rPr lang="ru-RU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 работать с токсичным коллегой</a:t>
            </a:r>
            <a:endParaRPr lang="ru-RU" sz="23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91472" y="1196752"/>
            <a:ext cx="3189425" cy="2736304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51520" y="4365104"/>
            <a:ext cx="2520280" cy="2032487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4402968" y="1455000"/>
            <a:ext cx="43599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Токсичный коллега — проблема любого коллектива. </a:t>
            </a:r>
            <a:r>
              <a:rPr lang="ru-RU" sz="1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манипулирует</a:t>
            </a:r>
            <a:r>
              <a:rPr lang="ru-RU" sz="1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перекладывает </a:t>
            </a:r>
            <a:r>
              <a:rPr lang="ru-RU" sz="1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задачи, </a:t>
            </a:r>
            <a:r>
              <a:rPr lang="ru-RU" sz="1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сплетничает —отравляет </a:t>
            </a:r>
            <a:r>
              <a:rPr lang="ru-RU" sz="1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атмосферу, </a:t>
            </a:r>
            <a:r>
              <a:rPr lang="ru-RU" sz="1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провоцирует </a:t>
            </a:r>
            <a:r>
              <a:rPr lang="ru-RU" sz="1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конфликты внутри команды и </a:t>
            </a:r>
            <a:r>
              <a:rPr lang="ru-RU" sz="1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ухудшает </a:t>
            </a:r>
            <a:r>
              <a:rPr lang="ru-RU" sz="1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продуктивность </a:t>
            </a:r>
            <a:r>
              <a:rPr lang="ru-RU" sz="1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endParaRPr lang="ru-RU" sz="14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19510" y="898846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Удмуртская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01800"/>
            <a:ext cx="1983716" cy="950935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Управление конфликтами в коучинге - Академия коучинга 5 Pris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070" y="898846"/>
            <a:ext cx="3985631" cy="2241917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79712" y="41490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50346" y="3195553"/>
            <a:ext cx="2780509" cy="1169551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Четко определить «границы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эмоциональные ограничения (вежливое обращение и уважение чувств других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физические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03848" y="3671041"/>
            <a:ext cx="2718885" cy="224676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В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общении с токсичным коллегой займите наблюдательную позицию, представьте, что Вы писатель и пишете рассказ об этом человеке, при этом не вовлекайтесь в споры и выяснения отношений, в которые он будет пытаться вас втянуть </a:t>
            </a: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520" y="4961682"/>
            <a:ext cx="2780509" cy="138499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 спровоцированной ссоры выбирайте нейтральную стратегию общения: кивайте, улыбайтесь в ответ, но делайте всё по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своему </a:t>
            </a: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72363" y="3195553"/>
            <a:ext cx="2780509" cy="116955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совместной работе с токсичным коллегой сфокусируйтесь на решении поставленных задачах, а не на отношениях с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ним</a:t>
            </a: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80868" y="4963703"/>
            <a:ext cx="2778638" cy="95410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Если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выяснение отношений всё же неизбежно, то возьмите паузу и обдумайте свою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стратегию</a:t>
            </a:r>
          </a:p>
        </p:txBody>
      </p:sp>
    </p:spTree>
    <p:extLst>
      <p:ext uri="{BB962C8B-B14F-4D97-AF65-F5344CB8AC3E}">
        <p14:creationId xmlns:p14="http://schemas.microsoft.com/office/powerpoint/2010/main" val="27205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918</TotalTime>
  <Words>159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Новосёлова Е.М.</dc:creator>
  <cp:lastModifiedBy>User</cp:lastModifiedBy>
  <cp:revision>93</cp:revision>
  <cp:lastPrinted>2022-11-08T09:57:48Z</cp:lastPrinted>
  <dcterms:created xsi:type="dcterms:W3CDTF">2022-02-17T12:04:18Z</dcterms:created>
  <dcterms:modified xsi:type="dcterms:W3CDTF">2022-11-08T10:25:31Z</dcterms:modified>
</cp:coreProperties>
</file>